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602" r:id="rId3"/>
    <p:sldId id="256" r:id="rId4"/>
    <p:sldId id="374" r:id="rId5"/>
    <p:sldId id="266" r:id="rId6"/>
    <p:sldId id="377" r:id="rId7"/>
    <p:sldId id="578" r:id="rId8"/>
    <p:sldId id="350" r:id="rId9"/>
    <p:sldId id="579" r:id="rId10"/>
    <p:sldId id="580" r:id="rId11"/>
    <p:sldId id="385" r:id="rId12"/>
    <p:sldId id="281" r:id="rId13"/>
    <p:sldId id="347" r:id="rId14"/>
    <p:sldId id="348" r:id="rId15"/>
    <p:sldId id="349" r:id="rId16"/>
    <p:sldId id="352" r:id="rId17"/>
    <p:sldId id="353" r:id="rId18"/>
    <p:sldId id="354" r:id="rId19"/>
    <p:sldId id="603" r:id="rId20"/>
    <p:sldId id="604" r:id="rId21"/>
    <p:sldId id="356" r:id="rId22"/>
    <p:sldId id="358" r:id="rId23"/>
    <p:sldId id="378" r:id="rId24"/>
    <p:sldId id="269" r:id="rId25"/>
    <p:sldId id="594" r:id="rId26"/>
    <p:sldId id="595" r:id="rId27"/>
    <p:sldId id="596" r:id="rId28"/>
    <p:sldId id="597" r:id="rId29"/>
    <p:sldId id="598" r:id="rId30"/>
    <p:sldId id="599" r:id="rId31"/>
    <p:sldId id="600" r:id="rId32"/>
    <p:sldId id="576" r:id="rId33"/>
    <p:sldId id="605" r:id="rId34"/>
    <p:sldId id="606" r:id="rId35"/>
    <p:sldId id="6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D9DEFE-3005-4E70-A3B4-D3A037D722CD}">
          <p14:sldIdLst>
            <p14:sldId id="260"/>
            <p14:sldId id="602"/>
            <p14:sldId id="256"/>
            <p14:sldId id="374"/>
            <p14:sldId id="266"/>
            <p14:sldId id="377"/>
            <p14:sldId id="578"/>
            <p14:sldId id="350"/>
            <p14:sldId id="579"/>
            <p14:sldId id="580"/>
            <p14:sldId id="385"/>
            <p14:sldId id="281"/>
            <p14:sldId id="347"/>
            <p14:sldId id="348"/>
            <p14:sldId id="349"/>
            <p14:sldId id="352"/>
            <p14:sldId id="353"/>
            <p14:sldId id="354"/>
            <p14:sldId id="603"/>
            <p14:sldId id="604"/>
            <p14:sldId id="356"/>
            <p14:sldId id="358"/>
            <p14:sldId id="378"/>
            <p14:sldId id="269"/>
            <p14:sldId id="594"/>
            <p14:sldId id="595"/>
            <p14:sldId id="596"/>
            <p14:sldId id="597"/>
            <p14:sldId id="598"/>
            <p14:sldId id="599"/>
            <p14:sldId id="600"/>
            <p14:sldId id="576"/>
            <p14:sldId id="605"/>
            <p14:sldId id="606"/>
            <p14:sldId id="6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F38"/>
    <a:srgbClr val="233E74"/>
    <a:srgbClr val="002060"/>
    <a:srgbClr val="DC4444"/>
    <a:srgbClr val="C12F3A"/>
    <a:srgbClr val="90E0EF"/>
    <a:srgbClr val="4CC9F0"/>
    <a:srgbClr val="48CAE4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85900-77EE-4EA3-95BA-404DBC18F28E}" v="775" dt="2025-01-26T19:14:55.6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94660"/>
  </p:normalViewPr>
  <p:slideViewPr>
    <p:cSldViewPr snapToGrid="0">
      <p:cViewPr>
        <p:scale>
          <a:sx n="75" d="100"/>
          <a:sy n="75" d="100"/>
        </p:scale>
        <p:origin x="160" y="-4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07F85-E126-4B32-BA4E-32DEF89DD4EE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54F72-D0EC-441F-AC9F-78AAB31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53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9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10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54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5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25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66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4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45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09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3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9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5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15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4862-2F39-D27A-00A4-0664373E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94495-EA8C-DFC9-E7E5-8ADF8690A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593AA-9BEC-6549-FA93-E0F0F8009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E7146-A1CE-24DD-D541-8F226AAD2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99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EB25-C33F-4BA5-39EF-09D0DF19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8EAFE-31E1-670F-220B-461C58729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5B7FD-CC66-678A-19BC-A15CB997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84029-BC07-238C-03A8-1DE9D5D46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62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3192F-42BB-1520-3284-D142D5877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A63DB-4661-411E-A7B8-F5998663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5D07C-BAFD-98E9-C7C3-8ED5D2300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06F20-305C-CC30-9A97-1183C518D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49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6D9B-F331-131E-86C4-59A821D5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9D9E5-A312-2DD9-F804-7342DD280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97D83-645B-9828-E7DF-2AE6EB79A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9E37-A4CC-0850-EA9D-62777DB88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0B62-7A6A-39EB-5FA6-92DB8DE3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E8562-0A83-6A70-0F3A-C2361A21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A5CFF-FA83-5476-2B3D-C51648E28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1611D-C480-CD6B-7BC0-88B6DCE97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79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04B0-C3A8-96B1-C958-81AB800F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F41E6-CF82-9FEB-F7F7-DEC2FD58B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4929C-3BC5-0E8B-C3CD-B1C063189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5533F-D645-BF58-CBF7-7651CC668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65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49DB-FA7C-008E-F9AE-F7E505C4B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2FEC9-5F31-7A1F-1573-DF5474659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0662A-927F-5F90-390E-D198F5D1A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D5B6F-43C8-209C-CAAC-AEB90035A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9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4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2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A974-A39D-4CD3-F584-214AEE1B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C1DB7-754D-A69D-6208-05126B72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F2E21-E28F-CBA8-869F-ED9C4AE5F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2BD25-67A0-91F6-E317-F32D420FE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24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552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BC964-EFFC-64C9-4E3A-5142DBEC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0383E-C179-9094-C90F-DD59D327C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CAFAB-7F58-564F-81C1-E419E2FF9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C9D4-A57D-E852-3F45-165A23F04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9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BC964-EFFC-64C9-4E3A-5142DBEC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0383E-C179-9094-C90F-DD59D327C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CAFAB-7F58-564F-81C1-E419E2FF9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C9D4-A57D-E852-3F45-165A23F04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58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4F72-D0EC-441F-AC9F-78AAB31959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9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7CA6-8325-12BA-0983-05314789A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84F3D-613A-0794-CB80-CB7C9366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600D-8A4D-89DF-68E8-8D0842D1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CFE3B-946D-4A96-88CD-A5B49D34161A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C0B30-E371-4D39-E0CB-C4FF413C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96FF-AADA-A340-6013-4F7FD4C2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2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2EC6-37AE-3509-1761-A59DC428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559D2-29B3-406E-0818-3453B4256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746CA-16BE-8A8D-4D8B-0085F5A2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A96C-7953-4600-860D-BB9F65945E74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90A98-0915-47C2-55F5-F929DF5D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38C22-BF88-23D5-13D1-606F4D08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09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69528-843E-79DC-65B0-0A40FCA5F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20756-4211-B412-8C00-7D75C18C2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0C3C-EEF5-9183-6AD7-D5692B3A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D9C5C-DB85-4B45-8124-CBFE314CAA34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5A17-8FC2-468D-DE5C-4A54436D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9C9DD-CB7D-A519-50B2-5645AEF7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917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2F2E-3F20-0DC0-CFA3-D11D49B0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D3D74-F972-E096-E828-44B6C11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657D-8E22-4681-BD7E-16E8F6F56673}" type="datetimeFigureOut">
              <a:rPr lang="en-FI" smtClean="0"/>
              <a:t>01/26/2025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A18-8950-3A86-D6FB-14BF0F0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9F6BC-1B26-1DC3-0C4B-4C12F07C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D3D6-B89C-4D82-B254-B84B3D342745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DAFE8-3608-FDE7-C3ED-12BD6811F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8320"/>
            <a:ext cx="10515600" cy="4429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2031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FAC3-A71A-5BC3-5A6C-8DB4521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3813-E4D8-A8A8-0901-2144FAC6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A8F4-4026-DE17-48C0-1717A76D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1E6F-8BFF-4CF5-AEBD-86CDAE878130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4230-7DD6-C791-5621-4EF142FE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D2D26-4051-6DAF-EB17-A7C80B94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0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673A-372C-E5C8-647C-3023A9EA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FD41E-789F-EB7D-9EF7-036F64A9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4F9D-116F-7C7A-22F4-BBF79D98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B5DA-ACE3-4DF8-AEC6-201D476C24DE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ECD53-185E-DA7B-0A70-348A93D6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7D909-0D2F-7838-EC99-668E6B52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24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032C-47BE-9700-F234-5DDB709B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F20F-FAC7-E284-BF03-7E3C0C5C2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C5BF7-553B-0DAF-99E0-CFC010CA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4E0B-BF4C-6A97-40AE-8830A334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AA76-524B-4539-8278-CB51CAAF3734}" type="datetime1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B5AD5-4B86-9891-95C1-57E21341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09096-42AB-7765-16CF-27A4AEB7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34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0F98-4BC8-FA13-FDA4-923086A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20A9B-4FD1-C766-246B-7611A53E9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0E6E0-EB2A-6F77-7386-FC9E34390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B4F0E-4D22-87B9-B74B-82884837D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8C47F-3A38-58DC-31E6-0C9CB2C94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B407C-1B6A-EBDE-EDEC-443DC67E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6D00-A25E-4A9D-ADAB-7BD2B4C0C417}" type="datetime1">
              <a:rPr lang="en-GB" smtClean="0"/>
              <a:t>26/01/2025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DA7E6-7EE2-EACF-BEAD-1666816F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24C28-0B85-7F58-22B4-AB4891B2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2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7154-C120-8760-3351-E15E196D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36E6F-9C80-3E23-4B1D-A7B977C2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AEB-ADC0-4AE3-AB5A-B30CCB5A4010}" type="datetime1">
              <a:rPr lang="en-GB" smtClean="0"/>
              <a:t>26/01/2025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9F9A7-0458-4767-DE73-380F00F0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F47D5-5577-BEC6-10AA-BE47C5FF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367DB-296D-95C3-22AB-22024E4C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8D1E-8163-4C12-A76C-814DD19F4838}" type="datetime1">
              <a:rPr lang="en-GB" smtClean="0"/>
              <a:t>26/01/2025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3F367-61C0-1928-4FCD-C052D798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139B-B248-12A9-4DBD-AECAD688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7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7653-CD0A-FA2B-7B0C-B33DC223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A835-613B-855B-E9C4-B0A451D2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BC8A8-6AAD-224B-27B6-DCD623B90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A4C40-5E0F-EFE0-81CD-AAD57B40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5E1EE-66F9-4618-8F06-CD213CCD6CD5}" type="datetime1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F427C-3F55-9D21-A0EB-4D06094C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39FDB-8A28-7C4C-A27D-677488AF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9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8D7F-9F65-E00F-CCCA-E5DB303F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2B3AF-FECB-5601-D124-2203B7E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03C0E-7B6E-C0E6-B67F-EC4860060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D8A56-81B6-A19A-8E41-0DB7824D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9CE2-B481-46E3-997D-E6CA73FFCA45}" type="datetime1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51F26-3079-EC82-194F-0E857A22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0AD0-E1B1-197C-34B8-AD25855C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66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576452-AEB0-BE08-D906-8D57D73A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0FC7-F144-DD1F-1512-8137B6A61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90B11-E253-49D2-4BFB-DD0CE80F7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DFE44-A6E4-4533-8CB7-0CD5D7732C09}" type="datetime1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7138B-B2E5-E3BF-9CF3-1758D526C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B6F74-9070-7CE9-6C43-2E4F6A604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A6617-E347-4136-9799-0CFF27ADBA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4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57.svg"/><Relationship Id="rId26" Type="http://schemas.openxmlformats.org/officeDocument/2006/relationships/image" Target="../media/image63.svg"/><Relationship Id="rId3" Type="http://schemas.openxmlformats.org/officeDocument/2006/relationships/image" Target="../media/image43.png"/><Relationship Id="rId21" Type="http://schemas.openxmlformats.org/officeDocument/2006/relationships/image" Target="../media/image37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2.png"/><Relationship Id="rId33" Type="http://schemas.openxmlformats.org/officeDocument/2006/relationships/image" Target="../media/image7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20" Type="http://schemas.openxmlformats.org/officeDocument/2006/relationships/image" Target="../media/image59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1.svg"/><Relationship Id="rId32" Type="http://schemas.openxmlformats.org/officeDocument/2006/relationships/image" Target="../media/image69.png"/><Relationship Id="rId5" Type="http://schemas.openxmlformats.org/officeDocument/2006/relationships/image" Target="../media/image2.png"/><Relationship Id="rId15" Type="http://schemas.openxmlformats.org/officeDocument/2006/relationships/image" Target="../media/image54.sv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68.svg"/><Relationship Id="rId4" Type="http://schemas.openxmlformats.org/officeDocument/2006/relationships/image" Target="../media/image44.sv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40.pn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8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56.xml"/><Relationship Id="rId13" Type="http://schemas.openxmlformats.org/officeDocument/2006/relationships/tags" Target="../tags/tag461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451.xml"/><Relationship Id="rId7" Type="http://schemas.openxmlformats.org/officeDocument/2006/relationships/tags" Target="../tags/tag455.xml"/><Relationship Id="rId12" Type="http://schemas.openxmlformats.org/officeDocument/2006/relationships/tags" Target="../tags/tag460.xml"/><Relationship Id="rId17" Type="http://schemas.openxmlformats.org/officeDocument/2006/relationships/tags" Target="../tags/tag465.xml"/><Relationship Id="rId2" Type="http://schemas.openxmlformats.org/officeDocument/2006/relationships/tags" Target="../tags/tag450.xml"/><Relationship Id="rId16" Type="http://schemas.openxmlformats.org/officeDocument/2006/relationships/tags" Target="../tags/tag464.xml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11" Type="http://schemas.openxmlformats.org/officeDocument/2006/relationships/tags" Target="../tags/tag459.xml"/><Relationship Id="rId5" Type="http://schemas.openxmlformats.org/officeDocument/2006/relationships/tags" Target="../tags/tag453.xml"/><Relationship Id="rId15" Type="http://schemas.openxmlformats.org/officeDocument/2006/relationships/tags" Target="../tags/tag463.xml"/><Relationship Id="rId10" Type="http://schemas.openxmlformats.org/officeDocument/2006/relationships/tags" Target="../tags/tag458.xml"/><Relationship Id="rId4" Type="http://schemas.openxmlformats.org/officeDocument/2006/relationships/tags" Target="../tags/tag452.xml"/><Relationship Id="rId9" Type="http://schemas.openxmlformats.org/officeDocument/2006/relationships/tags" Target="../tags/tag457.xml"/><Relationship Id="rId14" Type="http://schemas.openxmlformats.org/officeDocument/2006/relationships/tags" Target="../tags/tag46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433" Type="http://schemas.openxmlformats.org/officeDocument/2006/relationships/tags" Target="../tags/tag433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402" Type="http://schemas.openxmlformats.org/officeDocument/2006/relationships/tags" Target="../tags/tag402.xml"/><Relationship Id="rId279" Type="http://schemas.openxmlformats.org/officeDocument/2006/relationships/tags" Target="../tags/tag279.xml"/><Relationship Id="rId444" Type="http://schemas.openxmlformats.org/officeDocument/2006/relationships/tags" Target="../tags/tag444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388" Type="http://schemas.openxmlformats.org/officeDocument/2006/relationships/tags" Target="../tags/tag388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413" Type="http://schemas.openxmlformats.org/officeDocument/2006/relationships/tags" Target="../tags/tag413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399" Type="http://schemas.openxmlformats.org/officeDocument/2006/relationships/tags" Target="../tags/tag399.xml"/><Relationship Id="rId259" Type="http://schemas.openxmlformats.org/officeDocument/2006/relationships/tags" Target="../tags/tag259.xml"/><Relationship Id="rId424" Type="http://schemas.openxmlformats.org/officeDocument/2006/relationships/tags" Target="../tags/tag424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435" Type="http://schemas.openxmlformats.org/officeDocument/2006/relationships/tags" Target="../tags/tag435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tags" Target="../tags/tag37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390" Type="http://schemas.openxmlformats.org/officeDocument/2006/relationships/tags" Target="../tags/tag390.xml"/><Relationship Id="rId404" Type="http://schemas.openxmlformats.org/officeDocument/2006/relationships/tags" Target="../tags/tag404.xml"/><Relationship Id="rId446" Type="http://schemas.openxmlformats.org/officeDocument/2006/relationships/tags" Target="../tags/tag446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415" Type="http://schemas.openxmlformats.org/officeDocument/2006/relationships/tags" Target="../tags/tag415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426" Type="http://schemas.openxmlformats.org/officeDocument/2006/relationships/tags" Target="../tags/tag426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381" Type="http://schemas.openxmlformats.org/officeDocument/2006/relationships/tags" Target="../tags/tag381.xml"/><Relationship Id="rId241" Type="http://schemas.openxmlformats.org/officeDocument/2006/relationships/tags" Target="../tags/tag241.xml"/><Relationship Id="rId437" Type="http://schemas.openxmlformats.org/officeDocument/2006/relationships/tags" Target="../tags/tag437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406" Type="http://schemas.openxmlformats.org/officeDocument/2006/relationships/tags" Target="../tags/tag406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392" Type="http://schemas.openxmlformats.org/officeDocument/2006/relationships/tags" Target="../tags/tag392.xml"/><Relationship Id="rId448" Type="http://schemas.openxmlformats.org/officeDocument/2006/relationships/tags" Target="../tags/tag448.xml"/><Relationship Id="rId252" Type="http://schemas.openxmlformats.org/officeDocument/2006/relationships/tags" Target="../tags/tag252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47" Type="http://schemas.openxmlformats.org/officeDocument/2006/relationships/tags" Target="../tags/tag47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54" Type="http://schemas.openxmlformats.org/officeDocument/2006/relationships/tags" Target="../tags/tag154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417" Type="http://schemas.openxmlformats.org/officeDocument/2006/relationships/tags" Target="../tags/tag417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63" Type="http://schemas.openxmlformats.org/officeDocument/2006/relationships/tags" Target="../tags/tag263.xml"/><Relationship Id="rId319" Type="http://schemas.openxmlformats.org/officeDocument/2006/relationships/tags" Target="../tags/tag319.xml"/><Relationship Id="rId58" Type="http://schemas.openxmlformats.org/officeDocument/2006/relationships/tags" Target="../tags/tag58.xml"/><Relationship Id="rId123" Type="http://schemas.openxmlformats.org/officeDocument/2006/relationships/tags" Target="../tags/tag123.xml"/><Relationship Id="rId330" Type="http://schemas.openxmlformats.org/officeDocument/2006/relationships/tags" Target="../tags/tag330.xml"/><Relationship Id="rId165" Type="http://schemas.openxmlformats.org/officeDocument/2006/relationships/tags" Target="../tags/tag165.xml"/><Relationship Id="rId372" Type="http://schemas.openxmlformats.org/officeDocument/2006/relationships/tags" Target="../tags/tag372.xml"/><Relationship Id="rId428" Type="http://schemas.openxmlformats.org/officeDocument/2006/relationships/tags" Target="../tags/tag428.xml"/><Relationship Id="rId232" Type="http://schemas.openxmlformats.org/officeDocument/2006/relationships/tags" Target="../tags/tag232.xml"/><Relationship Id="rId274" Type="http://schemas.openxmlformats.org/officeDocument/2006/relationships/tags" Target="../tags/tag274.xml"/><Relationship Id="rId27" Type="http://schemas.openxmlformats.org/officeDocument/2006/relationships/tags" Target="../tags/tag27.xml"/><Relationship Id="rId69" Type="http://schemas.openxmlformats.org/officeDocument/2006/relationships/tags" Target="../tags/tag69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76" Type="http://schemas.openxmlformats.org/officeDocument/2006/relationships/tags" Target="../tags/tag176.xml"/><Relationship Id="rId341" Type="http://schemas.openxmlformats.org/officeDocument/2006/relationships/tags" Target="../tags/tag341.xml"/><Relationship Id="rId383" Type="http://schemas.openxmlformats.org/officeDocument/2006/relationships/tags" Target="../tags/tag383.xml"/><Relationship Id="rId439" Type="http://schemas.openxmlformats.org/officeDocument/2006/relationships/tags" Target="../tags/tag439.xml"/><Relationship Id="rId201" Type="http://schemas.openxmlformats.org/officeDocument/2006/relationships/tags" Target="../tags/tag201.xml"/><Relationship Id="rId243" Type="http://schemas.openxmlformats.org/officeDocument/2006/relationships/tags" Target="../tags/tag243.xml"/><Relationship Id="rId285" Type="http://schemas.openxmlformats.org/officeDocument/2006/relationships/tags" Target="../tags/tag285.xml"/><Relationship Id="rId38" Type="http://schemas.openxmlformats.org/officeDocument/2006/relationships/tags" Target="../tags/tag38.xml"/><Relationship Id="rId103" Type="http://schemas.openxmlformats.org/officeDocument/2006/relationships/tags" Target="../tags/tag103.xml"/><Relationship Id="rId310" Type="http://schemas.openxmlformats.org/officeDocument/2006/relationships/tags" Target="../tags/tag31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87" Type="http://schemas.openxmlformats.org/officeDocument/2006/relationships/tags" Target="../tags/tag187.xml"/><Relationship Id="rId352" Type="http://schemas.openxmlformats.org/officeDocument/2006/relationships/tags" Target="../tags/tag352.xml"/><Relationship Id="rId394" Type="http://schemas.openxmlformats.org/officeDocument/2006/relationships/tags" Target="../tags/tag394.xml"/><Relationship Id="rId408" Type="http://schemas.openxmlformats.org/officeDocument/2006/relationships/tags" Target="../tags/tag408.xml"/><Relationship Id="rId212" Type="http://schemas.openxmlformats.org/officeDocument/2006/relationships/tags" Target="../tags/tag212.xml"/><Relationship Id="rId254" Type="http://schemas.openxmlformats.org/officeDocument/2006/relationships/tags" Target="../tags/tag254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96" Type="http://schemas.openxmlformats.org/officeDocument/2006/relationships/tags" Target="../tags/tag296.xml"/><Relationship Id="rId60" Type="http://schemas.openxmlformats.org/officeDocument/2006/relationships/tags" Target="../tags/tag60.xml"/><Relationship Id="rId156" Type="http://schemas.openxmlformats.org/officeDocument/2006/relationships/tags" Target="../tags/tag156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63" Type="http://schemas.openxmlformats.org/officeDocument/2006/relationships/tags" Target="../tags/tag363.xml"/><Relationship Id="rId419" Type="http://schemas.openxmlformats.org/officeDocument/2006/relationships/tags" Target="../tags/tag419.xml"/><Relationship Id="rId223" Type="http://schemas.openxmlformats.org/officeDocument/2006/relationships/tags" Target="../tags/tag223.xml"/><Relationship Id="rId430" Type="http://schemas.openxmlformats.org/officeDocument/2006/relationships/tags" Target="../tags/tag430.xml"/><Relationship Id="rId18" Type="http://schemas.openxmlformats.org/officeDocument/2006/relationships/tags" Target="../tags/tag18.xml"/><Relationship Id="rId265" Type="http://schemas.openxmlformats.org/officeDocument/2006/relationships/tags" Target="../tags/tag265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395" Type="http://schemas.openxmlformats.org/officeDocument/2006/relationships/tags" Target="../tags/tag395.xml"/><Relationship Id="rId409" Type="http://schemas.openxmlformats.org/officeDocument/2006/relationships/tags" Target="../tags/tag409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420" Type="http://schemas.openxmlformats.org/officeDocument/2006/relationships/tags" Target="../tags/tag420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41" Type="http://schemas.openxmlformats.org/officeDocument/2006/relationships/tags" Target="../tags/tag441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385" Type="http://schemas.openxmlformats.org/officeDocument/2006/relationships/tags" Target="../tags/tag385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410" Type="http://schemas.openxmlformats.org/officeDocument/2006/relationships/tags" Target="../tags/tag410.xml"/><Relationship Id="rId431" Type="http://schemas.openxmlformats.org/officeDocument/2006/relationships/tags" Target="../tags/tag431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96" Type="http://schemas.openxmlformats.org/officeDocument/2006/relationships/tags" Target="../tags/tag396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400" Type="http://schemas.openxmlformats.org/officeDocument/2006/relationships/tags" Target="../tags/tag400.xml"/><Relationship Id="rId421" Type="http://schemas.openxmlformats.org/officeDocument/2006/relationships/tags" Target="../tags/tag421.xml"/><Relationship Id="rId442" Type="http://schemas.openxmlformats.org/officeDocument/2006/relationships/tags" Target="../tags/tag442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386" Type="http://schemas.openxmlformats.org/officeDocument/2006/relationships/tags" Target="../tags/tag386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411" Type="http://schemas.openxmlformats.org/officeDocument/2006/relationships/tags" Target="../tags/tag411.xml"/><Relationship Id="rId432" Type="http://schemas.openxmlformats.org/officeDocument/2006/relationships/tags" Target="../tags/tag432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397" Type="http://schemas.openxmlformats.org/officeDocument/2006/relationships/tags" Target="../tags/tag397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401" Type="http://schemas.openxmlformats.org/officeDocument/2006/relationships/tags" Target="../tags/tag401.xml"/><Relationship Id="rId422" Type="http://schemas.openxmlformats.org/officeDocument/2006/relationships/tags" Target="../tags/tag422.xml"/><Relationship Id="rId443" Type="http://schemas.openxmlformats.org/officeDocument/2006/relationships/tags" Target="../tags/tag443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387" Type="http://schemas.openxmlformats.org/officeDocument/2006/relationships/tags" Target="../tags/tag387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412" Type="http://schemas.openxmlformats.org/officeDocument/2006/relationships/tags" Target="../tags/tag412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398" Type="http://schemas.openxmlformats.org/officeDocument/2006/relationships/tags" Target="../tags/tag398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423" Type="http://schemas.openxmlformats.org/officeDocument/2006/relationships/tags" Target="../tags/tag423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434" Type="http://schemas.openxmlformats.org/officeDocument/2006/relationships/tags" Target="../tags/tag434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403" Type="http://schemas.openxmlformats.org/officeDocument/2006/relationships/tags" Target="../tags/tag403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445" Type="http://schemas.openxmlformats.org/officeDocument/2006/relationships/tags" Target="../tags/tag445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389" Type="http://schemas.openxmlformats.org/officeDocument/2006/relationships/tags" Target="../tags/tag389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414" Type="http://schemas.openxmlformats.org/officeDocument/2006/relationships/tags" Target="../tags/tag414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425" Type="http://schemas.openxmlformats.org/officeDocument/2006/relationships/tags" Target="../tags/tag425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380" Type="http://schemas.openxmlformats.org/officeDocument/2006/relationships/tags" Target="../tags/tag380.xml"/><Relationship Id="rId436" Type="http://schemas.openxmlformats.org/officeDocument/2006/relationships/tags" Target="../tags/tag436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391" Type="http://schemas.openxmlformats.org/officeDocument/2006/relationships/tags" Target="../tags/tag391.xml"/><Relationship Id="rId405" Type="http://schemas.openxmlformats.org/officeDocument/2006/relationships/tags" Target="../tags/tag405.xml"/><Relationship Id="rId447" Type="http://schemas.openxmlformats.org/officeDocument/2006/relationships/tags" Target="../tags/tag447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416" Type="http://schemas.openxmlformats.org/officeDocument/2006/relationships/tags" Target="../tags/tag416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Relationship Id="rId427" Type="http://schemas.openxmlformats.org/officeDocument/2006/relationships/tags" Target="../tags/tag427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73" Type="http://schemas.openxmlformats.org/officeDocument/2006/relationships/tags" Target="../tags/tag273.xml"/><Relationship Id="rId329" Type="http://schemas.openxmlformats.org/officeDocument/2006/relationships/tags" Target="../tags/tag329.xml"/><Relationship Id="rId68" Type="http://schemas.openxmlformats.org/officeDocument/2006/relationships/tags" Target="../tags/tag68.xml"/><Relationship Id="rId133" Type="http://schemas.openxmlformats.org/officeDocument/2006/relationships/tags" Target="../tags/tag133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200" Type="http://schemas.openxmlformats.org/officeDocument/2006/relationships/tags" Target="../tags/tag200.xml"/><Relationship Id="rId382" Type="http://schemas.openxmlformats.org/officeDocument/2006/relationships/tags" Target="../tags/tag382.xml"/><Relationship Id="rId438" Type="http://schemas.openxmlformats.org/officeDocument/2006/relationships/tags" Target="../tags/tag438.xml"/><Relationship Id="rId242" Type="http://schemas.openxmlformats.org/officeDocument/2006/relationships/tags" Target="../tags/tag242.xml"/><Relationship Id="rId284" Type="http://schemas.openxmlformats.org/officeDocument/2006/relationships/tags" Target="../tags/tag284.xml"/><Relationship Id="rId37" Type="http://schemas.openxmlformats.org/officeDocument/2006/relationships/tags" Target="../tags/tag37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93" Type="http://schemas.openxmlformats.org/officeDocument/2006/relationships/tags" Target="../tags/tag393.xml"/><Relationship Id="rId407" Type="http://schemas.openxmlformats.org/officeDocument/2006/relationships/tags" Target="../tags/tag407.xml"/><Relationship Id="rId449" Type="http://schemas.openxmlformats.org/officeDocument/2006/relationships/slideLayout" Target="../slideLayouts/slideLayout12.xml"/><Relationship Id="rId211" Type="http://schemas.openxmlformats.org/officeDocument/2006/relationships/tags" Target="../tags/tag211.xml"/><Relationship Id="rId253" Type="http://schemas.openxmlformats.org/officeDocument/2006/relationships/tags" Target="../tags/tag253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48" Type="http://schemas.openxmlformats.org/officeDocument/2006/relationships/tags" Target="../tags/tag48.xml"/><Relationship Id="rId113" Type="http://schemas.openxmlformats.org/officeDocument/2006/relationships/tags" Target="../tags/tag113.xml"/><Relationship Id="rId320" Type="http://schemas.openxmlformats.org/officeDocument/2006/relationships/tags" Target="../tags/tag320.xml"/><Relationship Id="rId155" Type="http://schemas.openxmlformats.org/officeDocument/2006/relationships/tags" Target="../tags/tag155.xml"/><Relationship Id="rId197" Type="http://schemas.openxmlformats.org/officeDocument/2006/relationships/tags" Target="../tags/tag197.xml"/><Relationship Id="rId362" Type="http://schemas.openxmlformats.org/officeDocument/2006/relationships/tags" Target="../tags/tag362.xml"/><Relationship Id="rId418" Type="http://schemas.openxmlformats.org/officeDocument/2006/relationships/tags" Target="../tags/tag418.xml"/><Relationship Id="rId222" Type="http://schemas.openxmlformats.org/officeDocument/2006/relationships/tags" Target="../tags/tag222.xml"/><Relationship Id="rId264" Type="http://schemas.openxmlformats.org/officeDocument/2006/relationships/tags" Target="../tags/tag264.xml"/><Relationship Id="rId17" Type="http://schemas.openxmlformats.org/officeDocument/2006/relationships/tags" Target="../tags/tag17.xml"/><Relationship Id="rId59" Type="http://schemas.openxmlformats.org/officeDocument/2006/relationships/tags" Target="../tags/tag59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166" Type="http://schemas.openxmlformats.org/officeDocument/2006/relationships/tags" Target="../tags/tag166.xml"/><Relationship Id="rId331" Type="http://schemas.openxmlformats.org/officeDocument/2006/relationships/tags" Target="../tags/tag331.xml"/><Relationship Id="rId373" Type="http://schemas.openxmlformats.org/officeDocument/2006/relationships/tags" Target="../tags/tag373.xml"/><Relationship Id="rId429" Type="http://schemas.openxmlformats.org/officeDocument/2006/relationships/tags" Target="../tags/tag429.xml"/><Relationship Id="rId1" Type="http://schemas.openxmlformats.org/officeDocument/2006/relationships/tags" Target="../tags/tag1.xml"/><Relationship Id="rId233" Type="http://schemas.openxmlformats.org/officeDocument/2006/relationships/tags" Target="../tags/tag233.xml"/><Relationship Id="rId440" Type="http://schemas.openxmlformats.org/officeDocument/2006/relationships/tags" Target="../tags/tag440.xml"/><Relationship Id="rId28" Type="http://schemas.openxmlformats.org/officeDocument/2006/relationships/tags" Target="../tags/tag28.xml"/><Relationship Id="rId275" Type="http://schemas.openxmlformats.org/officeDocument/2006/relationships/tags" Target="../tags/tag275.xml"/><Relationship Id="rId300" Type="http://schemas.openxmlformats.org/officeDocument/2006/relationships/tags" Target="../tags/tag30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77" Type="http://schemas.openxmlformats.org/officeDocument/2006/relationships/tags" Target="../tags/tag177.xml"/><Relationship Id="rId342" Type="http://schemas.openxmlformats.org/officeDocument/2006/relationships/tags" Target="../tags/tag342.xml"/><Relationship Id="rId384" Type="http://schemas.openxmlformats.org/officeDocument/2006/relationships/tags" Target="../tags/tag384.xml"/><Relationship Id="rId202" Type="http://schemas.openxmlformats.org/officeDocument/2006/relationships/tags" Target="../tags/tag202.xml"/><Relationship Id="rId244" Type="http://schemas.openxmlformats.org/officeDocument/2006/relationships/tags" Target="../tags/tag244.xml"/><Relationship Id="rId39" Type="http://schemas.openxmlformats.org/officeDocument/2006/relationships/tags" Target="../tags/tag39.xml"/><Relationship Id="rId286" Type="http://schemas.openxmlformats.org/officeDocument/2006/relationships/tags" Target="../tags/tag28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13" Type="http://schemas.openxmlformats.org/officeDocument/2006/relationships/tags" Target="../tags/tag478.xml"/><Relationship Id="rId18" Type="http://schemas.openxmlformats.org/officeDocument/2006/relationships/tags" Target="../tags/tag483.xml"/><Relationship Id="rId3" Type="http://schemas.openxmlformats.org/officeDocument/2006/relationships/tags" Target="../tags/tag468.xml"/><Relationship Id="rId7" Type="http://schemas.openxmlformats.org/officeDocument/2006/relationships/tags" Target="../tags/tag472.xml"/><Relationship Id="rId12" Type="http://schemas.openxmlformats.org/officeDocument/2006/relationships/tags" Target="../tags/tag477.xml"/><Relationship Id="rId17" Type="http://schemas.openxmlformats.org/officeDocument/2006/relationships/tags" Target="../tags/tag482.xml"/><Relationship Id="rId2" Type="http://schemas.openxmlformats.org/officeDocument/2006/relationships/tags" Target="../tags/tag467.xml"/><Relationship Id="rId16" Type="http://schemas.openxmlformats.org/officeDocument/2006/relationships/tags" Target="../tags/tag481.xml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5" Type="http://schemas.openxmlformats.org/officeDocument/2006/relationships/tags" Target="../tags/tag470.xml"/><Relationship Id="rId15" Type="http://schemas.openxmlformats.org/officeDocument/2006/relationships/tags" Target="../tags/tag480.xml"/><Relationship Id="rId10" Type="http://schemas.openxmlformats.org/officeDocument/2006/relationships/tags" Target="../tags/tag475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469.xml"/><Relationship Id="rId9" Type="http://schemas.openxmlformats.org/officeDocument/2006/relationships/tags" Target="../tags/tag474.xml"/><Relationship Id="rId14" Type="http://schemas.openxmlformats.org/officeDocument/2006/relationships/tags" Target="../tags/tag47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bioconductor.org/packages/3.20/bioc/html/DESeq2.html" TargetMode="External"/><Relationship Id="rId4" Type="http://schemas.openxmlformats.org/officeDocument/2006/relationships/hyperlink" Target="https://genomebiology.biomedcentral.com/articles/10.1186/s13059-014-0550-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hyperlink" Target="https://github.com/BioDataBorhani/BristolUni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.png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91.xml"/><Relationship Id="rId13" Type="http://schemas.openxmlformats.org/officeDocument/2006/relationships/tags" Target="../tags/tag496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486.xml"/><Relationship Id="rId7" Type="http://schemas.openxmlformats.org/officeDocument/2006/relationships/tags" Target="../tags/tag490.xml"/><Relationship Id="rId12" Type="http://schemas.openxmlformats.org/officeDocument/2006/relationships/tags" Target="../tags/tag495.xml"/><Relationship Id="rId17" Type="http://schemas.openxmlformats.org/officeDocument/2006/relationships/tags" Target="../tags/tag500.xml"/><Relationship Id="rId2" Type="http://schemas.openxmlformats.org/officeDocument/2006/relationships/tags" Target="../tags/tag485.xml"/><Relationship Id="rId16" Type="http://schemas.openxmlformats.org/officeDocument/2006/relationships/tags" Target="../tags/tag499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11" Type="http://schemas.openxmlformats.org/officeDocument/2006/relationships/tags" Target="../tags/tag494.xml"/><Relationship Id="rId5" Type="http://schemas.openxmlformats.org/officeDocument/2006/relationships/tags" Target="../tags/tag488.xml"/><Relationship Id="rId15" Type="http://schemas.openxmlformats.org/officeDocument/2006/relationships/tags" Target="../tags/tag498.xml"/><Relationship Id="rId10" Type="http://schemas.openxmlformats.org/officeDocument/2006/relationships/tags" Target="../tags/tag493.xml"/><Relationship Id="rId4" Type="http://schemas.openxmlformats.org/officeDocument/2006/relationships/tags" Target="../tags/tag487.xml"/><Relationship Id="rId9" Type="http://schemas.openxmlformats.org/officeDocument/2006/relationships/tags" Target="../tags/tag492.xml"/><Relationship Id="rId14" Type="http://schemas.openxmlformats.org/officeDocument/2006/relationships/tags" Target="../tags/tag49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08.xml"/><Relationship Id="rId13" Type="http://schemas.openxmlformats.org/officeDocument/2006/relationships/tags" Target="../tags/tag513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503.xml"/><Relationship Id="rId7" Type="http://schemas.openxmlformats.org/officeDocument/2006/relationships/tags" Target="../tags/tag507.xml"/><Relationship Id="rId12" Type="http://schemas.openxmlformats.org/officeDocument/2006/relationships/tags" Target="../tags/tag512.xml"/><Relationship Id="rId17" Type="http://schemas.openxmlformats.org/officeDocument/2006/relationships/tags" Target="../tags/tag517.xml"/><Relationship Id="rId2" Type="http://schemas.openxmlformats.org/officeDocument/2006/relationships/tags" Target="../tags/tag502.xml"/><Relationship Id="rId16" Type="http://schemas.openxmlformats.org/officeDocument/2006/relationships/tags" Target="../tags/tag516.xml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1" Type="http://schemas.openxmlformats.org/officeDocument/2006/relationships/tags" Target="../tags/tag511.xml"/><Relationship Id="rId5" Type="http://schemas.openxmlformats.org/officeDocument/2006/relationships/tags" Target="../tags/tag505.xml"/><Relationship Id="rId15" Type="http://schemas.openxmlformats.org/officeDocument/2006/relationships/tags" Target="../tags/tag515.xml"/><Relationship Id="rId10" Type="http://schemas.openxmlformats.org/officeDocument/2006/relationships/tags" Target="../tags/tag510.xml"/><Relationship Id="rId4" Type="http://schemas.openxmlformats.org/officeDocument/2006/relationships/tags" Target="../tags/tag504.xml"/><Relationship Id="rId9" Type="http://schemas.openxmlformats.org/officeDocument/2006/relationships/tags" Target="../tags/tag509.xml"/><Relationship Id="rId14" Type="http://schemas.openxmlformats.org/officeDocument/2006/relationships/tags" Target="../tags/tag5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ww.nature.com/articles/d41586-021-02480-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hyperlink" Target="https://www.netpresenter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https://www.youtube.com/embed/kMnXtfCD7V4?feature=oembed" TargetMode="External"/><Relationship Id="rId1" Type="http://schemas.openxmlformats.org/officeDocument/2006/relationships/video" Target="https://www.youtube.com/embed/6s2yVmdkyw8?feature=oembed" TargetMode="External"/><Relationship Id="rId6" Type="http://schemas.openxmlformats.org/officeDocument/2006/relationships/hyperlink" Target="https://ourworldindata.org/how-many-species-are-there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niversity of Bristol - WUN">
            <a:extLst>
              <a:ext uri="{FF2B5EF4-FFF2-40B4-BE49-F238E27FC236}">
                <a16:creationId xmlns:a16="http://schemas.microsoft.com/office/drawing/2014/main" id="{0A265AE8-93F0-03B3-DF4A-9F0E82A7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59"/>
            <a:ext cx="5202621" cy="1774852"/>
          </a:xfrm>
          <a:prstGeom prst="rect">
            <a:avLst/>
          </a:prstGeom>
          <a:gradFill>
            <a:gsLst>
              <a:gs pos="11000">
                <a:srgbClr val="129EBC"/>
              </a:gs>
              <a:gs pos="75000">
                <a:srgbClr val="25366E"/>
              </a:gs>
            </a:gsLst>
            <a:lin ang="2700000" scaled="1"/>
          </a:gra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456438-4BFD-7FAF-A043-AE9FB892D795}"/>
              </a:ext>
            </a:extLst>
          </p:cNvPr>
          <p:cNvSpPr/>
          <p:nvPr/>
        </p:nvSpPr>
        <p:spPr>
          <a:xfrm>
            <a:off x="0" y="1688077"/>
            <a:ext cx="12192000" cy="499899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65000">
                <a:srgbClr val="C12F3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55157-0826-8D09-F4B7-35504395BA90}"/>
              </a:ext>
            </a:extLst>
          </p:cNvPr>
          <p:cNvSpPr txBox="1">
            <a:spLocks/>
          </p:cNvSpPr>
          <p:nvPr/>
        </p:nvSpPr>
        <p:spPr>
          <a:xfrm>
            <a:off x="330927" y="1709739"/>
            <a:ext cx="11641998" cy="2156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8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6ACF0-166A-5482-42B3-7CCA3E96FB66}"/>
              </a:ext>
            </a:extLst>
          </p:cNvPr>
          <p:cNvSpPr txBox="1">
            <a:spLocks/>
          </p:cNvSpPr>
          <p:nvPr/>
        </p:nvSpPr>
        <p:spPr>
          <a:xfrm>
            <a:off x="378552" y="4561229"/>
            <a:ext cx="11575323" cy="20432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5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Heshmat Borhani</a:t>
            </a:r>
          </a:p>
          <a:p>
            <a:pPr marL="0" indent="0" algn="r">
              <a:buNone/>
            </a:pPr>
            <a:r>
              <a:rPr lang="en-GB" sz="3400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BSc, MSc, PhD, FHEA, FIBMS</a:t>
            </a:r>
          </a:p>
          <a:p>
            <a:pPr marL="0" indent="0" algn="r">
              <a:buNone/>
            </a:pPr>
            <a:r>
              <a:rPr lang="en-GB" sz="1700" dirty="0">
                <a:latin typeface="Verdana" panose="020B0604030504040204" pitchFamily="34" charset="0"/>
                <a:ea typeface="Verdana" panose="020B0604030504040204" pitchFamily="34" charset="0"/>
              </a:rPr>
              <a:t>Heshmat.Borhani@nottingham.ac.uk </a:t>
            </a:r>
          </a:p>
          <a:p>
            <a:pPr marL="0" indent="0" algn="r">
              <a:buNone/>
            </a:pPr>
            <a:endParaRPr lang="en-GB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Office hours; 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</a:rPr>
              <a:t>Mondays 12:00-13:00</a:t>
            </a:r>
          </a:p>
          <a:p>
            <a:pPr marL="0" indent="0" algn="r"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Life Science Building,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</a:rPr>
              <a:t> B61</a:t>
            </a:r>
          </a:p>
          <a:p>
            <a:pPr marL="0" indent="0" algn="r">
              <a:buNone/>
            </a:pPr>
            <a:endParaRPr lang="en-GB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CA60E01-3FCB-215F-CBE2-17FA46A30A33}"/>
              </a:ext>
            </a:extLst>
          </p:cNvPr>
          <p:cNvSpPr txBox="1">
            <a:spLocks/>
          </p:cNvSpPr>
          <p:nvPr/>
        </p:nvSpPr>
        <p:spPr>
          <a:xfrm>
            <a:off x="749300" y="1605435"/>
            <a:ext cx="11204575" cy="2261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R </a:t>
            </a:r>
            <a:r>
              <a:rPr lang="en-GB" sz="48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in </a:t>
            </a: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A</a:t>
            </a:r>
            <a:r>
              <a:rPr lang="en-GB" sz="48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ction: </a:t>
            </a:r>
          </a:p>
          <a:p>
            <a:pPr marL="0" indent="0" algn="r">
              <a:buNone/>
            </a:pP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A D</a:t>
            </a:r>
            <a:r>
              <a:rPr lang="en-GB" sz="44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ive</a:t>
            </a: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 </a:t>
            </a:r>
            <a:r>
              <a:rPr lang="en-GB" sz="44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into</a:t>
            </a: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 </a:t>
            </a:r>
            <a:r>
              <a:rPr lang="en-GB" sz="6600" b="1" dirty="0" err="1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RNAS</a:t>
            </a:r>
            <a:r>
              <a:rPr lang="en-GB" sz="4400" b="1" dirty="0" err="1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eq</a:t>
            </a: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 D</a:t>
            </a:r>
            <a:r>
              <a:rPr lang="en-GB" sz="44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ata</a:t>
            </a:r>
            <a:endParaRPr lang="en-GB" sz="5100" dirty="0">
              <a:latin typeface="Urdu Typesetting" panose="020F0502020204030204" pitchFamily="66" charset="-78"/>
              <a:ea typeface="Verdana" panose="020B0604030504040204" pitchFamily="34" charset="0"/>
              <a:cs typeface="Urdu Typesetting" panose="020F0502020204030204" pitchFamily="66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20F86-7943-7D9C-1C89-90F00FE0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3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B61B4-4BB7-B81F-414F-3958357B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report&#10;&#10;Description automatically generated">
            <a:extLst>
              <a:ext uri="{FF2B5EF4-FFF2-40B4-BE49-F238E27FC236}">
                <a16:creationId xmlns:a16="http://schemas.microsoft.com/office/drawing/2014/main" id="{81B61013-5A04-3662-38B1-39808EF5F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12592"/>
          <a:stretch/>
        </p:blipFill>
        <p:spPr>
          <a:xfrm>
            <a:off x="7056820" y="424793"/>
            <a:ext cx="3333711" cy="2253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AE08E56-FC0A-B2CA-9C9C-832189C4CAEF}"/>
              </a:ext>
            </a:extLst>
          </p:cNvPr>
          <p:cNvSpPr/>
          <p:nvPr/>
        </p:nvSpPr>
        <p:spPr>
          <a:xfrm>
            <a:off x="-172610" y="141686"/>
            <a:ext cx="3220610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Information Flow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3CC139-E2A3-26FA-B72D-74F7E64E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41F06-163F-F535-74EF-2B14D442BC87}"/>
              </a:ext>
            </a:extLst>
          </p:cNvPr>
          <p:cNvSpPr txBox="1"/>
          <p:nvPr/>
        </p:nvSpPr>
        <p:spPr>
          <a:xfrm>
            <a:off x="6674434" y="3698558"/>
            <a:ext cx="178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Genes</a:t>
            </a:r>
            <a:r>
              <a:rPr lang="en-GB" dirty="0">
                <a:solidFill>
                  <a:srgbClr val="002060"/>
                </a:solidFill>
              </a:rPr>
              <a:t> could be different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74A00-6B2E-4CFB-1FCB-AFAF5EB715CC}"/>
              </a:ext>
            </a:extLst>
          </p:cNvPr>
          <p:cNvSpPr txBox="1"/>
          <p:nvPr/>
        </p:nvSpPr>
        <p:spPr>
          <a:xfrm>
            <a:off x="9083484" y="3697669"/>
            <a:ext cx="186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Needs to look at in genes’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7E84A-B447-F8EB-4D03-2599F8D7132D}"/>
              </a:ext>
            </a:extLst>
          </p:cNvPr>
          <p:cNvSpPr txBox="1"/>
          <p:nvPr/>
        </p:nvSpPr>
        <p:spPr>
          <a:xfrm>
            <a:off x="7522659" y="4645733"/>
            <a:ext cx="2529092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Comparative Genomics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4B444C-F0B1-2D55-FAA9-C97F94341E7D}"/>
              </a:ext>
            </a:extLst>
          </p:cNvPr>
          <p:cNvCxnSpPr>
            <a:cxnSpLocks/>
          </p:cNvCxnSpPr>
          <p:nvPr/>
        </p:nvCxnSpPr>
        <p:spPr>
          <a:xfrm>
            <a:off x="8538127" y="4014016"/>
            <a:ext cx="46280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1B2E5E-80A3-1086-469D-BF40DF6D46D5}"/>
              </a:ext>
            </a:extLst>
          </p:cNvPr>
          <p:cNvSpPr txBox="1"/>
          <p:nvPr/>
        </p:nvSpPr>
        <p:spPr>
          <a:xfrm>
            <a:off x="7548246" y="3104090"/>
            <a:ext cx="238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206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Species-level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04A5B-874E-2102-31A2-2D4D3ECF283E}"/>
              </a:ext>
            </a:extLst>
          </p:cNvPr>
          <p:cNvSpPr txBox="1"/>
          <p:nvPr/>
        </p:nvSpPr>
        <p:spPr>
          <a:xfrm>
            <a:off x="2069188" y="5822492"/>
            <a:ext cx="195762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Phenotypes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C937F716-93A8-DA78-40C9-D6C22A2BF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336" y="-831249"/>
            <a:ext cx="574091" cy="574091"/>
          </a:xfrm>
          <a:prstGeom prst="rect">
            <a:avLst/>
          </a:prstGeom>
        </p:spPr>
      </p:pic>
      <p:pic>
        <p:nvPicPr>
          <p:cNvPr id="2" name="Picture 1" descr="A diagram of dna sequence&#10;&#10;Description automatically generated">
            <a:extLst>
              <a:ext uri="{FF2B5EF4-FFF2-40B4-BE49-F238E27FC236}">
                <a16:creationId xmlns:a16="http://schemas.microsoft.com/office/drawing/2014/main" id="{FA698FD5-3FDE-68D3-F979-69FCCA06BA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2128" r="17681" b="5976"/>
          <a:stretch/>
        </p:blipFill>
        <p:spPr>
          <a:xfrm>
            <a:off x="261396" y="963246"/>
            <a:ext cx="6029546" cy="47433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5F0DDC-B60D-196C-E7F1-336EC3A5E617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46D30F1-84A4-E4DE-8295-C3FFD583C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84AE3D-5BD4-21C1-D9B2-36DA2427B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E9B1A5-69C4-BAC1-E011-22A96983D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E242D9-195E-8EF0-44B7-FAE217B330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65A60AB-1EBB-1052-7127-0BA6ABFEE0DA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F620863-6F40-ABD4-B07E-A25A9CED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46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EF0A8-FDA8-3FBA-EC0D-D35787AD5FF6}"/>
              </a:ext>
            </a:extLst>
          </p:cNvPr>
          <p:cNvSpPr txBox="1"/>
          <p:nvPr/>
        </p:nvSpPr>
        <p:spPr>
          <a:xfrm>
            <a:off x="985064" y="4374003"/>
            <a:ext cx="195762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Phenotypes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6407B0B-71BD-DEB0-F702-F04AA818E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0039" y="60968"/>
            <a:ext cx="1497812" cy="14978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8DFC4DE-DDD6-6A6D-B24B-49C1F3C18546}"/>
              </a:ext>
            </a:extLst>
          </p:cNvPr>
          <p:cNvSpPr txBox="1"/>
          <p:nvPr/>
        </p:nvSpPr>
        <p:spPr>
          <a:xfrm>
            <a:off x="5345372" y="586268"/>
            <a:ext cx="504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206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 species at Population-level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48FAC5-287E-DDE9-9C7E-DFEFFD4C1857}"/>
              </a:ext>
            </a:extLst>
          </p:cNvPr>
          <p:cNvSpPr txBox="1"/>
          <p:nvPr/>
        </p:nvSpPr>
        <p:spPr>
          <a:xfrm>
            <a:off x="479605" y="5683535"/>
            <a:ext cx="3782276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en-GB" dirty="0"/>
              <a:t>Various phenotypes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629C8E-9BB4-EB20-B05F-D85DC46E3FFC}"/>
              </a:ext>
            </a:extLst>
          </p:cNvPr>
          <p:cNvSpPr txBox="1"/>
          <p:nvPr/>
        </p:nvSpPr>
        <p:spPr>
          <a:xfrm>
            <a:off x="4590286" y="5951044"/>
            <a:ext cx="266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Different quantity of gene expression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D17E05-5435-6528-04B4-A21DB4F18FBF}"/>
              </a:ext>
            </a:extLst>
          </p:cNvPr>
          <p:cNvSpPr txBox="1"/>
          <p:nvPr/>
        </p:nvSpPr>
        <p:spPr>
          <a:xfrm>
            <a:off x="4590286" y="5369510"/>
            <a:ext cx="2451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Different Alleles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83AE42-E8B3-F8EC-30A9-6DD451AED14C}"/>
              </a:ext>
            </a:extLst>
          </p:cNvPr>
          <p:cNvSpPr txBox="1"/>
          <p:nvPr/>
        </p:nvSpPr>
        <p:spPr>
          <a:xfrm>
            <a:off x="7633148" y="5945145"/>
            <a:ext cx="3355002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en-GB" dirty="0"/>
              <a:t>Transcriptomics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921CBA-95FB-0CF0-8A43-4DAD346153B9}"/>
              </a:ext>
            </a:extLst>
          </p:cNvPr>
          <p:cNvSpPr txBox="1"/>
          <p:nvPr/>
        </p:nvSpPr>
        <p:spPr>
          <a:xfrm>
            <a:off x="7648449" y="5289893"/>
            <a:ext cx="4076826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Population Genomics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A36565-D152-032B-4190-B4A8CB74E5E9}"/>
              </a:ext>
            </a:extLst>
          </p:cNvPr>
          <p:cNvSpPr/>
          <p:nvPr/>
        </p:nvSpPr>
        <p:spPr>
          <a:xfrm>
            <a:off x="-172610" y="141686"/>
            <a:ext cx="3220610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Information Flow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0E5242A-6FD2-9940-879E-273AA864A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pic>
        <p:nvPicPr>
          <p:cNvPr id="12" name="Graphic 11" descr="Baby outline">
            <a:extLst>
              <a:ext uri="{FF2B5EF4-FFF2-40B4-BE49-F238E27FC236}">
                <a16:creationId xmlns:a16="http://schemas.microsoft.com/office/drawing/2014/main" id="{F0D3FBFF-CC3B-74B6-664A-FCF35EE80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7290" y="1315786"/>
            <a:ext cx="531220" cy="531220"/>
          </a:xfrm>
          <a:prstGeom prst="rect">
            <a:avLst/>
          </a:prstGeom>
        </p:spPr>
      </p:pic>
      <p:pic>
        <p:nvPicPr>
          <p:cNvPr id="19" name="Graphic 18" descr="Woman outline">
            <a:extLst>
              <a:ext uri="{FF2B5EF4-FFF2-40B4-BE49-F238E27FC236}">
                <a16:creationId xmlns:a16="http://schemas.microsoft.com/office/drawing/2014/main" id="{D513E1D0-A082-D6F0-E306-9CCF3039E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8395" y="2528994"/>
            <a:ext cx="914400" cy="914400"/>
          </a:xfrm>
          <a:prstGeom prst="rect">
            <a:avLst/>
          </a:prstGeom>
        </p:spPr>
      </p:pic>
      <p:pic>
        <p:nvPicPr>
          <p:cNvPr id="22" name="Graphic 21" descr="Man with cane outline">
            <a:extLst>
              <a:ext uri="{FF2B5EF4-FFF2-40B4-BE49-F238E27FC236}">
                <a16:creationId xmlns:a16="http://schemas.microsoft.com/office/drawing/2014/main" id="{DB40E355-662C-6B94-D81C-E8622337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0140" y="1141319"/>
            <a:ext cx="914400" cy="914400"/>
          </a:xfrm>
          <a:prstGeom prst="rect">
            <a:avLst/>
          </a:prstGeom>
        </p:spPr>
      </p:pic>
      <p:pic>
        <p:nvPicPr>
          <p:cNvPr id="25" name="Graphic 24" descr="Person in wheelchair outline">
            <a:extLst>
              <a:ext uri="{FF2B5EF4-FFF2-40B4-BE49-F238E27FC236}">
                <a16:creationId xmlns:a16="http://schemas.microsoft.com/office/drawing/2014/main" id="{B3EF2C85-B652-67B0-E1DF-0390B40EB7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1585" y="4205330"/>
            <a:ext cx="914400" cy="914400"/>
          </a:xfrm>
          <a:prstGeom prst="rect">
            <a:avLst/>
          </a:prstGeom>
        </p:spPr>
      </p:pic>
      <p:pic>
        <p:nvPicPr>
          <p:cNvPr id="26" name="Graphic 25" descr="Man outline">
            <a:extLst>
              <a:ext uri="{FF2B5EF4-FFF2-40B4-BE49-F238E27FC236}">
                <a16:creationId xmlns:a16="http://schemas.microsoft.com/office/drawing/2014/main" id="{00FB31EE-2F29-B617-7284-1FB38B927E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150614" y="1437932"/>
            <a:ext cx="914400" cy="914400"/>
          </a:xfrm>
          <a:prstGeom prst="rect">
            <a:avLst/>
          </a:prstGeom>
        </p:spPr>
      </p:pic>
      <p:pic>
        <p:nvPicPr>
          <p:cNvPr id="27" name="Graphic 26" descr="Baby outline">
            <a:extLst>
              <a:ext uri="{FF2B5EF4-FFF2-40B4-BE49-F238E27FC236}">
                <a16:creationId xmlns:a16="http://schemas.microsoft.com/office/drawing/2014/main" id="{EC2D98AD-246A-A8FB-D2D5-EE271E16DF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972594" y="3795717"/>
            <a:ext cx="531220" cy="531220"/>
          </a:xfrm>
          <a:prstGeom prst="rect">
            <a:avLst/>
          </a:prstGeom>
        </p:spPr>
      </p:pic>
      <p:pic>
        <p:nvPicPr>
          <p:cNvPr id="30" name="Graphic 29" descr="Woman outline">
            <a:extLst>
              <a:ext uri="{FF2B5EF4-FFF2-40B4-BE49-F238E27FC236}">
                <a16:creationId xmlns:a16="http://schemas.microsoft.com/office/drawing/2014/main" id="{91CB1E67-23DD-ED9F-D9EF-15B345AD5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480987" y="2111624"/>
            <a:ext cx="914400" cy="914400"/>
          </a:xfrm>
          <a:prstGeom prst="rect">
            <a:avLst/>
          </a:prstGeom>
        </p:spPr>
      </p:pic>
      <p:pic>
        <p:nvPicPr>
          <p:cNvPr id="32" name="Graphic 31" descr="Man with cane outline">
            <a:extLst>
              <a:ext uri="{FF2B5EF4-FFF2-40B4-BE49-F238E27FC236}">
                <a16:creationId xmlns:a16="http://schemas.microsoft.com/office/drawing/2014/main" id="{70D6EA93-B77B-2A2A-0A53-93D253229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358951" y="1079099"/>
            <a:ext cx="914400" cy="914400"/>
          </a:xfrm>
          <a:prstGeom prst="rect">
            <a:avLst/>
          </a:prstGeom>
        </p:spPr>
      </p:pic>
      <p:pic>
        <p:nvPicPr>
          <p:cNvPr id="38" name="Graphic 37" descr="Person in wheelchair outline">
            <a:extLst>
              <a:ext uri="{FF2B5EF4-FFF2-40B4-BE49-F238E27FC236}">
                <a16:creationId xmlns:a16="http://schemas.microsoft.com/office/drawing/2014/main" id="{ED5D670B-A09D-5547-B078-5CA78211A2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103347" y="1035761"/>
            <a:ext cx="914400" cy="914400"/>
          </a:xfrm>
          <a:prstGeom prst="rect">
            <a:avLst/>
          </a:prstGeom>
        </p:spPr>
      </p:pic>
      <p:pic>
        <p:nvPicPr>
          <p:cNvPr id="39" name="Graphic 38" descr="Man outline">
            <a:extLst>
              <a:ext uri="{FF2B5EF4-FFF2-40B4-BE49-F238E27FC236}">
                <a16:creationId xmlns:a16="http://schemas.microsoft.com/office/drawing/2014/main" id="{20181F40-D23A-CAE1-5AFC-7D206A0193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5117528" y="1667013"/>
            <a:ext cx="914400" cy="914400"/>
          </a:xfrm>
          <a:prstGeom prst="rect">
            <a:avLst/>
          </a:prstGeom>
        </p:spPr>
      </p:pic>
      <p:pic>
        <p:nvPicPr>
          <p:cNvPr id="40" name="Graphic 39" descr="Baby outline">
            <a:extLst>
              <a:ext uri="{FF2B5EF4-FFF2-40B4-BE49-F238E27FC236}">
                <a16:creationId xmlns:a16="http://schemas.microsoft.com/office/drawing/2014/main" id="{DAC376DF-BE81-562C-B771-198DFE2FE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9933681" y="4056013"/>
            <a:ext cx="531220" cy="531220"/>
          </a:xfrm>
          <a:prstGeom prst="rect">
            <a:avLst/>
          </a:prstGeom>
        </p:spPr>
      </p:pic>
      <p:pic>
        <p:nvPicPr>
          <p:cNvPr id="43" name="Graphic 42" descr="Woman outline">
            <a:extLst>
              <a:ext uri="{FF2B5EF4-FFF2-40B4-BE49-F238E27FC236}">
                <a16:creationId xmlns:a16="http://schemas.microsoft.com/office/drawing/2014/main" id="{81955791-56B0-A281-9D0E-41B68C485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0154083" y="3968114"/>
            <a:ext cx="914400" cy="914400"/>
          </a:xfrm>
          <a:prstGeom prst="rect">
            <a:avLst/>
          </a:prstGeom>
        </p:spPr>
      </p:pic>
      <p:pic>
        <p:nvPicPr>
          <p:cNvPr id="45" name="Graphic 44" descr="Man with cane outline">
            <a:extLst>
              <a:ext uri="{FF2B5EF4-FFF2-40B4-BE49-F238E27FC236}">
                <a16:creationId xmlns:a16="http://schemas.microsoft.com/office/drawing/2014/main" id="{F2471AF0-5239-172C-AB10-8ECB118AC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465143" y="3054598"/>
            <a:ext cx="914400" cy="914400"/>
          </a:xfrm>
          <a:prstGeom prst="rect">
            <a:avLst/>
          </a:prstGeom>
        </p:spPr>
      </p:pic>
      <p:pic>
        <p:nvPicPr>
          <p:cNvPr id="47" name="Graphic 46" descr="Person in wheelchair outline">
            <a:extLst>
              <a:ext uri="{FF2B5EF4-FFF2-40B4-BE49-F238E27FC236}">
                <a16:creationId xmlns:a16="http://schemas.microsoft.com/office/drawing/2014/main" id="{0EE00162-C063-FFC0-7A88-9078C5C57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813" y="4184210"/>
            <a:ext cx="914400" cy="914400"/>
          </a:xfrm>
          <a:prstGeom prst="rect">
            <a:avLst/>
          </a:prstGeom>
        </p:spPr>
      </p:pic>
      <p:pic>
        <p:nvPicPr>
          <p:cNvPr id="48" name="Graphic 47" descr="Man outline">
            <a:extLst>
              <a:ext uri="{FF2B5EF4-FFF2-40B4-BE49-F238E27FC236}">
                <a16:creationId xmlns:a16="http://schemas.microsoft.com/office/drawing/2014/main" id="{DD44FC9F-5317-8175-5537-3300869C17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4727" y="3739752"/>
            <a:ext cx="914400" cy="914400"/>
          </a:xfrm>
          <a:prstGeom prst="rect">
            <a:avLst/>
          </a:prstGeom>
        </p:spPr>
      </p:pic>
      <p:pic>
        <p:nvPicPr>
          <p:cNvPr id="49" name="Graphic 48" descr="Baby outline">
            <a:extLst>
              <a:ext uri="{FF2B5EF4-FFF2-40B4-BE49-F238E27FC236}">
                <a16:creationId xmlns:a16="http://schemas.microsoft.com/office/drawing/2014/main" id="{B185B3A3-797B-8E88-1570-F2506F77A4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01786" y="4425852"/>
            <a:ext cx="531220" cy="531220"/>
          </a:xfrm>
          <a:prstGeom prst="rect">
            <a:avLst/>
          </a:prstGeom>
        </p:spPr>
      </p:pic>
      <p:pic>
        <p:nvPicPr>
          <p:cNvPr id="53" name="Graphic 52" descr="Man with cane outline">
            <a:extLst>
              <a:ext uri="{FF2B5EF4-FFF2-40B4-BE49-F238E27FC236}">
                <a16:creationId xmlns:a16="http://schemas.microsoft.com/office/drawing/2014/main" id="{D570B1ED-846A-CC4C-F43B-F39603AAC8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5328" y="2867921"/>
            <a:ext cx="914400" cy="914400"/>
          </a:xfrm>
          <a:prstGeom prst="rect">
            <a:avLst/>
          </a:prstGeom>
        </p:spPr>
      </p:pic>
      <p:pic>
        <p:nvPicPr>
          <p:cNvPr id="56" name="Graphic 55" descr="Person in wheelchair outline">
            <a:extLst>
              <a:ext uri="{FF2B5EF4-FFF2-40B4-BE49-F238E27FC236}">
                <a16:creationId xmlns:a16="http://schemas.microsoft.com/office/drawing/2014/main" id="{33DE5FF0-AAA4-9152-D522-7509A8DF38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3555" y="2509956"/>
            <a:ext cx="914400" cy="914400"/>
          </a:xfrm>
          <a:prstGeom prst="rect">
            <a:avLst/>
          </a:prstGeom>
        </p:spPr>
      </p:pic>
      <p:pic>
        <p:nvPicPr>
          <p:cNvPr id="58" name="Graphic 57" descr="Man outline">
            <a:extLst>
              <a:ext uri="{FF2B5EF4-FFF2-40B4-BE49-F238E27FC236}">
                <a16:creationId xmlns:a16="http://schemas.microsoft.com/office/drawing/2014/main" id="{D38F1B26-AE9A-DA09-338F-DC2EFC494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426931" y="3321776"/>
            <a:ext cx="914400" cy="914400"/>
          </a:xfrm>
          <a:prstGeom prst="rect">
            <a:avLst/>
          </a:prstGeom>
        </p:spPr>
      </p:pic>
      <p:pic>
        <p:nvPicPr>
          <p:cNvPr id="59" name="Graphic 58" descr="Baby outline">
            <a:extLst>
              <a:ext uri="{FF2B5EF4-FFF2-40B4-BE49-F238E27FC236}">
                <a16:creationId xmlns:a16="http://schemas.microsoft.com/office/drawing/2014/main" id="{92A3C2D2-8D36-2669-D9F6-F3944ABE58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9294854" y="3208532"/>
            <a:ext cx="531220" cy="531220"/>
          </a:xfrm>
          <a:prstGeom prst="rect">
            <a:avLst/>
          </a:prstGeom>
        </p:spPr>
      </p:pic>
      <p:pic>
        <p:nvPicPr>
          <p:cNvPr id="60" name="Graphic 59" descr="Person in wheelchair outline">
            <a:extLst>
              <a:ext uri="{FF2B5EF4-FFF2-40B4-BE49-F238E27FC236}">
                <a16:creationId xmlns:a16="http://schemas.microsoft.com/office/drawing/2014/main" id="{D5D834CA-A735-449D-AC2C-1D2AB7669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16928" y="1582853"/>
            <a:ext cx="914400" cy="914400"/>
          </a:xfrm>
          <a:prstGeom prst="rect">
            <a:avLst/>
          </a:prstGeom>
        </p:spPr>
      </p:pic>
      <p:pic>
        <p:nvPicPr>
          <p:cNvPr id="69" name="Graphic 68" descr="Man outline">
            <a:extLst>
              <a:ext uri="{FF2B5EF4-FFF2-40B4-BE49-F238E27FC236}">
                <a16:creationId xmlns:a16="http://schemas.microsoft.com/office/drawing/2014/main" id="{37FA8136-0B71-B843-DD91-B98FB4FB1B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60074" y="2114723"/>
            <a:ext cx="914400" cy="914400"/>
          </a:xfrm>
          <a:prstGeom prst="rect">
            <a:avLst/>
          </a:prstGeom>
        </p:spPr>
      </p:pic>
      <p:pic>
        <p:nvPicPr>
          <p:cNvPr id="70" name="Picture 69" descr="A screenshot of a report&#10;&#10;Description automatically generated">
            <a:extLst>
              <a:ext uri="{FF2B5EF4-FFF2-40B4-BE49-F238E27FC236}">
                <a16:creationId xmlns:a16="http://schemas.microsoft.com/office/drawing/2014/main" id="{868F4378-0982-BC1F-0918-5067A1F965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12592"/>
          <a:stretch/>
        </p:blipFill>
        <p:spPr>
          <a:xfrm>
            <a:off x="7422454" y="-728029"/>
            <a:ext cx="735066" cy="496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diagram of dna sequence&#10;&#10;Description automatically generated">
            <a:extLst>
              <a:ext uri="{FF2B5EF4-FFF2-40B4-BE49-F238E27FC236}">
                <a16:creationId xmlns:a16="http://schemas.microsoft.com/office/drawing/2014/main" id="{D1CB1742-4840-DEA7-1928-3377567F822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2128" r="17681" b="5976"/>
          <a:stretch/>
        </p:blipFill>
        <p:spPr>
          <a:xfrm>
            <a:off x="261396" y="963246"/>
            <a:ext cx="4353394" cy="3424748"/>
          </a:xfrm>
          <a:prstGeom prst="rect">
            <a:avLst/>
          </a:prstGeom>
        </p:spPr>
      </p:pic>
      <p:pic>
        <p:nvPicPr>
          <p:cNvPr id="17" name="Graphic 16" descr="Baby outline">
            <a:extLst>
              <a:ext uri="{FF2B5EF4-FFF2-40B4-BE49-F238E27FC236}">
                <a16:creationId xmlns:a16="http://schemas.microsoft.com/office/drawing/2014/main" id="{72CFD1A2-AAA8-DA38-29D1-B0A10FACD5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065413" y="1106366"/>
            <a:ext cx="531220" cy="531220"/>
          </a:xfrm>
          <a:prstGeom prst="rect">
            <a:avLst/>
          </a:prstGeom>
        </p:spPr>
      </p:pic>
      <p:pic>
        <p:nvPicPr>
          <p:cNvPr id="21" name="Graphic 20" descr="Woman outline">
            <a:extLst>
              <a:ext uri="{FF2B5EF4-FFF2-40B4-BE49-F238E27FC236}">
                <a16:creationId xmlns:a16="http://schemas.microsoft.com/office/drawing/2014/main" id="{60BD7BD7-B3BC-0294-3DAF-491DFDFFFB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6373366" y="1326561"/>
            <a:ext cx="914400" cy="914400"/>
          </a:xfrm>
          <a:prstGeom prst="rect">
            <a:avLst/>
          </a:prstGeom>
        </p:spPr>
      </p:pic>
      <p:pic>
        <p:nvPicPr>
          <p:cNvPr id="33" name="Graphic 32" descr="Man with cane outline">
            <a:extLst>
              <a:ext uri="{FF2B5EF4-FFF2-40B4-BE49-F238E27FC236}">
                <a16:creationId xmlns:a16="http://schemas.microsoft.com/office/drawing/2014/main" id="{07626EE9-8FEE-F7DE-49D0-D0E753B890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8698974" y="1171534"/>
            <a:ext cx="914400" cy="914400"/>
          </a:xfrm>
          <a:prstGeom prst="rect">
            <a:avLst/>
          </a:prstGeom>
        </p:spPr>
      </p:pic>
      <p:pic>
        <p:nvPicPr>
          <p:cNvPr id="34" name="Graphic 33" descr="Person in wheelchair outline">
            <a:extLst>
              <a:ext uri="{FF2B5EF4-FFF2-40B4-BE49-F238E27FC236}">
                <a16:creationId xmlns:a16="http://schemas.microsoft.com/office/drawing/2014/main" id="{61448244-68FD-B102-0A14-607B3A6AC71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5526827" y="1998473"/>
            <a:ext cx="914400" cy="914400"/>
          </a:xfrm>
          <a:prstGeom prst="rect">
            <a:avLst/>
          </a:prstGeom>
        </p:spPr>
      </p:pic>
      <p:pic>
        <p:nvPicPr>
          <p:cNvPr id="71" name="Graphic 70" descr="Man outline">
            <a:extLst>
              <a:ext uri="{FF2B5EF4-FFF2-40B4-BE49-F238E27FC236}">
                <a16:creationId xmlns:a16="http://schemas.microsoft.com/office/drawing/2014/main" id="{A6B2E66F-23C1-6CD5-F1C7-DB59AD8242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71039" y="3720316"/>
            <a:ext cx="914400" cy="914400"/>
          </a:xfrm>
          <a:prstGeom prst="rect">
            <a:avLst/>
          </a:prstGeom>
        </p:spPr>
      </p:pic>
      <p:pic>
        <p:nvPicPr>
          <p:cNvPr id="72" name="Graphic 71" descr="Baby outline">
            <a:extLst>
              <a:ext uri="{FF2B5EF4-FFF2-40B4-BE49-F238E27FC236}">
                <a16:creationId xmlns:a16="http://schemas.microsoft.com/office/drawing/2014/main" id="{0F789943-B644-1F88-10D7-4581A577DB6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05249" y="4061327"/>
            <a:ext cx="531220" cy="531220"/>
          </a:xfrm>
          <a:prstGeom prst="rect">
            <a:avLst/>
          </a:prstGeom>
        </p:spPr>
      </p:pic>
      <p:pic>
        <p:nvPicPr>
          <p:cNvPr id="73" name="Graphic 72" descr="Woman outline">
            <a:extLst>
              <a:ext uri="{FF2B5EF4-FFF2-40B4-BE49-F238E27FC236}">
                <a16:creationId xmlns:a16="http://schemas.microsoft.com/office/drawing/2014/main" id="{5475A530-5F03-5220-7EB0-38170E45F1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507" y="2842777"/>
            <a:ext cx="914400" cy="914400"/>
          </a:xfrm>
          <a:prstGeom prst="rect">
            <a:avLst/>
          </a:prstGeom>
        </p:spPr>
      </p:pic>
      <p:pic>
        <p:nvPicPr>
          <p:cNvPr id="74" name="Graphic 73" descr="Man with cane outline">
            <a:extLst>
              <a:ext uri="{FF2B5EF4-FFF2-40B4-BE49-F238E27FC236}">
                <a16:creationId xmlns:a16="http://schemas.microsoft.com/office/drawing/2014/main" id="{C61ECA66-9E7B-6117-9FD0-A06752276D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45942" y="1911744"/>
            <a:ext cx="914400" cy="914400"/>
          </a:xfrm>
          <a:prstGeom prst="rect">
            <a:avLst/>
          </a:prstGeom>
        </p:spPr>
      </p:pic>
      <p:pic>
        <p:nvPicPr>
          <p:cNvPr id="75" name="Graphic 74" descr="Person in wheelchair outline">
            <a:extLst>
              <a:ext uri="{FF2B5EF4-FFF2-40B4-BE49-F238E27FC236}">
                <a16:creationId xmlns:a16="http://schemas.microsoft.com/office/drawing/2014/main" id="{E96DC30D-6CBD-1972-5ACB-FA7650E7129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883258" y="2933005"/>
            <a:ext cx="914400" cy="914400"/>
          </a:xfrm>
          <a:prstGeom prst="rect">
            <a:avLst/>
          </a:prstGeom>
        </p:spPr>
      </p:pic>
      <p:pic>
        <p:nvPicPr>
          <p:cNvPr id="76" name="Graphic 75" descr="Man outline">
            <a:extLst>
              <a:ext uri="{FF2B5EF4-FFF2-40B4-BE49-F238E27FC236}">
                <a16:creationId xmlns:a16="http://schemas.microsoft.com/office/drawing/2014/main" id="{D39CA989-2020-1D24-7329-C4D0E0362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63522" y="4246175"/>
            <a:ext cx="914400" cy="914400"/>
          </a:xfrm>
          <a:prstGeom prst="rect">
            <a:avLst/>
          </a:prstGeom>
        </p:spPr>
      </p:pic>
      <p:pic>
        <p:nvPicPr>
          <p:cNvPr id="77" name="Graphic 76" descr="Baby outline">
            <a:extLst>
              <a:ext uri="{FF2B5EF4-FFF2-40B4-BE49-F238E27FC236}">
                <a16:creationId xmlns:a16="http://schemas.microsoft.com/office/drawing/2014/main" id="{CF9C16A0-975C-6881-02A1-6B68FCF2C2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83790" y="1449129"/>
            <a:ext cx="531220" cy="531220"/>
          </a:xfrm>
          <a:prstGeom prst="rect">
            <a:avLst/>
          </a:prstGeom>
        </p:spPr>
      </p:pic>
      <p:pic>
        <p:nvPicPr>
          <p:cNvPr id="78" name="Graphic 77" descr="Woman outline">
            <a:extLst>
              <a:ext uri="{FF2B5EF4-FFF2-40B4-BE49-F238E27FC236}">
                <a16:creationId xmlns:a16="http://schemas.microsoft.com/office/drawing/2014/main" id="{E82780D3-230B-E2D0-D822-0E328E5CC6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224025" y="2382988"/>
            <a:ext cx="914400" cy="914400"/>
          </a:xfrm>
          <a:prstGeom prst="rect">
            <a:avLst/>
          </a:prstGeom>
        </p:spPr>
      </p:pic>
      <p:pic>
        <p:nvPicPr>
          <p:cNvPr id="79" name="Graphic 78" descr="Man with cane outline">
            <a:extLst>
              <a:ext uri="{FF2B5EF4-FFF2-40B4-BE49-F238E27FC236}">
                <a16:creationId xmlns:a16="http://schemas.microsoft.com/office/drawing/2014/main" id="{88438FC2-0984-AD85-2316-C234305AA5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79460" y="3405284"/>
            <a:ext cx="914400" cy="914400"/>
          </a:xfrm>
          <a:prstGeom prst="rect">
            <a:avLst/>
          </a:prstGeom>
        </p:spPr>
      </p:pic>
      <p:pic>
        <p:nvPicPr>
          <p:cNvPr id="80" name="Graphic 79" descr="Person in wheelchair outline">
            <a:extLst>
              <a:ext uri="{FF2B5EF4-FFF2-40B4-BE49-F238E27FC236}">
                <a16:creationId xmlns:a16="http://schemas.microsoft.com/office/drawing/2014/main" id="{AC3D063E-F39F-2C9C-8C9D-BE1D281F74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988150" y="2399677"/>
            <a:ext cx="914400" cy="914400"/>
          </a:xfrm>
          <a:prstGeom prst="rect">
            <a:avLst/>
          </a:prstGeom>
        </p:spPr>
      </p:pic>
      <p:pic>
        <p:nvPicPr>
          <p:cNvPr id="81" name="Graphic 80" descr="Man outline">
            <a:extLst>
              <a:ext uri="{FF2B5EF4-FFF2-40B4-BE49-F238E27FC236}">
                <a16:creationId xmlns:a16="http://schemas.microsoft.com/office/drawing/2014/main" id="{90712E2D-32C6-ED26-C07E-1ED7CF7469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9403100" y="3654249"/>
            <a:ext cx="914400" cy="914400"/>
          </a:xfrm>
          <a:prstGeom prst="rect">
            <a:avLst/>
          </a:prstGeom>
        </p:spPr>
      </p:pic>
      <p:pic>
        <p:nvPicPr>
          <p:cNvPr id="82" name="Graphic 81" descr="Baby outline">
            <a:extLst>
              <a:ext uri="{FF2B5EF4-FFF2-40B4-BE49-F238E27FC236}">
                <a16:creationId xmlns:a16="http://schemas.microsoft.com/office/drawing/2014/main" id="{BE07C7C5-311B-B90A-8C63-A809E8AD3D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H="1">
            <a:off x="8663906" y="4517311"/>
            <a:ext cx="531220" cy="531220"/>
          </a:xfrm>
          <a:prstGeom prst="rect">
            <a:avLst/>
          </a:prstGeom>
        </p:spPr>
      </p:pic>
      <p:pic>
        <p:nvPicPr>
          <p:cNvPr id="83" name="Graphic 82" descr="Man with cane outline">
            <a:extLst>
              <a:ext uri="{FF2B5EF4-FFF2-40B4-BE49-F238E27FC236}">
                <a16:creationId xmlns:a16="http://schemas.microsoft.com/office/drawing/2014/main" id="{89436DAA-4FD7-E097-A520-9FA5ECDD51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5752841" y="2931741"/>
            <a:ext cx="914400" cy="914400"/>
          </a:xfrm>
          <a:prstGeom prst="rect">
            <a:avLst/>
          </a:prstGeom>
        </p:spPr>
      </p:pic>
      <p:pic>
        <p:nvPicPr>
          <p:cNvPr id="84" name="Graphic 83" descr="Person in wheelchair outline">
            <a:extLst>
              <a:ext uri="{FF2B5EF4-FFF2-40B4-BE49-F238E27FC236}">
                <a16:creationId xmlns:a16="http://schemas.microsoft.com/office/drawing/2014/main" id="{A3DE5FBE-7C7C-5F45-F2D9-314B120B9A8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8986792" y="2297360"/>
            <a:ext cx="914400" cy="914400"/>
          </a:xfrm>
          <a:prstGeom prst="rect">
            <a:avLst/>
          </a:prstGeom>
        </p:spPr>
      </p:pic>
      <p:pic>
        <p:nvPicPr>
          <p:cNvPr id="85" name="Graphic 84" descr="Man outline">
            <a:extLst>
              <a:ext uri="{FF2B5EF4-FFF2-40B4-BE49-F238E27FC236}">
                <a16:creationId xmlns:a16="http://schemas.microsoft.com/office/drawing/2014/main" id="{DFB66A18-5889-0025-AEDE-52EFD4C3E3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16143" y="3497847"/>
            <a:ext cx="914400" cy="914400"/>
          </a:xfrm>
          <a:prstGeom prst="rect">
            <a:avLst/>
          </a:prstGeom>
        </p:spPr>
      </p:pic>
      <p:pic>
        <p:nvPicPr>
          <p:cNvPr id="86" name="Graphic 85" descr="Baby outline">
            <a:extLst>
              <a:ext uri="{FF2B5EF4-FFF2-40B4-BE49-F238E27FC236}">
                <a16:creationId xmlns:a16="http://schemas.microsoft.com/office/drawing/2014/main" id="{F9C5A396-B9AF-4062-8851-0593502F256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655160" y="3750134"/>
            <a:ext cx="531220" cy="531220"/>
          </a:xfrm>
          <a:prstGeom prst="rect">
            <a:avLst/>
          </a:prstGeom>
        </p:spPr>
      </p:pic>
      <p:pic>
        <p:nvPicPr>
          <p:cNvPr id="87" name="Graphic 86" descr="Person in wheelchair outline">
            <a:extLst>
              <a:ext uri="{FF2B5EF4-FFF2-40B4-BE49-F238E27FC236}">
                <a16:creationId xmlns:a16="http://schemas.microsoft.com/office/drawing/2014/main" id="{525C7227-2889-2DD6-2B48-3C4D18041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6770126" y="2008453"/>
            <a:ext cx="914400" cy="914400"/>
          </a:xfrm>
          <a:prstGeom prst="rect">
            <a:avLst/>
          </a:prstGeom>
        </p:spPr>
      </p:pic>
      <p:pic>
        <p:nvPicPr>
          <p:cNvPr id="88" name="Graphic 87" descr="Man outline">
            <a:extLst>
              <a:ext uri="{FF2B5EF4-FFF2-40B4-BE49-F238E27FC236}">
                <a16:creationId xmlns:a16="http://schemas.microsoft.com/office/drawing/2014/main" id="{A79726C8-6BAC-3E08-EF1E-2375F16C33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9581106" y="2010906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B47CD6-4464-E437-53D2-8E961BEEEA3F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F6A5A2-900F-56DF-2635-874E6AB8A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E220A1-1E3E-B3C2-B938-72D5804B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4BBFD4-6EE2-7102-358E-456D31583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BD17A9-C1A3-EE0C-164E-57C4044B2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C92FCF-6731-734A-F636-5BF9C25CE837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51A8EE8-8540-C1AA-3474-5F712CD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69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1" grpId="0" animBg="1"/>
      <p:bldP spid="62" grpId="0"/>
      <p:bldP spid="63" grpId="0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894C0097-9B3D-2B5A-24E9-0DEEA0E56CB7}"/>
              </a:ext>
            </a:extLst>
          </p:cNvPr>
          <p:cNvGrpSpPr/>
          <p:nvPr/>
        </p:nvGrpSpPr>
        <p:grpSpPr>
          <a:xfrm>
            <a:off x="2931862" y="1080730"/>
            <a:ext cx="1655465" cy="1079780"/>
            <a:chOff x="2931862" y="1359023"/>
            <a:chExt cx="1655465" cy="10797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0D43651-3D3C-6BE8-F200-557CE06845D3}"/>
                </a:ext>
              </a:extLst>
            </p:cNvPr>
            <p:cNvSpPr/>
            <p:nvPr/>
          </p:nvSpPr>
          <p:spPr>
            <a:xfrm flipH="1">
              <a:off x="4271008" y="1465547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B578811-68CB-4C24-7AB0-A257B3202DC1}"/>
                </a:ext>
              </a:extLst>
            </p:cNvPr>
            <p:cNvSpPr/>
            <p:nvPr/>
          </p:nvSpPr>
          <p:spPr>
            <a:xfrm>
              <a:off x="3809088" y="1566436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387DA0-4734-6641-928C-BE108B6610CF}"/>
                </a:ext>
              </a:extLst>
            </p:cNvPr>
            <p:cNvSpPr/>
            <p:nvPr/>
          </p:nvSpPr>
          <p:spPr>
            <a:xfrm>
              <a:off x="3935237" y="1663032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23FBA0-A780-44F2-10D4-218EB5B547F6}"/>
                </a:ext>
              </a:extLst>
            </p:cNvPr>
            <p:cNvSpPr/>
            <p:nvPr/>
          </p:nvSpPr>
          <p:spPr>
            <a:xfrm>
              <a:off x="3704274" y="1759628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F9C258-D48C-60E1-1337-3F019CB007CD}"/>
                </a:ext>
              </a:extLst>
            </p:cNvPr>
            <p:cNvSpPr/>
            <p:nvPr/>
          </p:nvSpPr>
          <p:spPr>
            <a:xfrm>
              <a:off x="3830424" y="185622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F0523B-0276-4AC0-6AD1-CC23B4528E59}"/>
                </a:ext>
              </a:extLst>
            </p:cNvPr>
            <p:cNvSpPr/>
            <p:nvPr/>
          </p:nvSpPr>
          <p:spPr>
            <a:xfrm>
              <a:off x="3451972" y="1518138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A61D9-A16A-1E70-9C88-D3749EA61A04}"/>
                </a:ext>
              </a:extLst>
            </p:cNvPr>
            <p:cNvSpPr/>
            <p:nvPr/>
          </p:nvSpPr>
          <p:spPr>
            <a:xfrm>
              <a:off x="3578122" y="1614734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6AC59C-90EA-1718-7BDE-86B1120D1127}"/>
                </a:ext>
              </a:extLst>
            </p:cNvPr>
            <p:cNvSpPr/>
            <p:nvPr/>
          </p:nvSpPr>
          <p:spPr>
            <a:xfrm>
              <a:off x="3347158" y="1711330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4BFA9C-1AD4-FA7C-092D-6B8D0718852C}"/>
                </a:ext>
              </a:extLst>
            </p:cNvPr>
            <p:cNvSpPr/>
            <p:nvPr/>
          </p:nvSpPr>
          <p:spPr>
            <a:xfrm>
              <a:off x="3473308" y="1807925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5DABBD-9B5C-0512-49F5-54EE18044371}"/>
                </a:ext>
              </a:extLst>
            </p:cNvPr>
            <p:cNvSpPr/>
            <p:nvPr/>
          </p:nvSpPr>
          <p:spPr>
            <a:xfrm>
              <a:off x="3599460" y="1955824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DDBDE-930B-23F9-E963-677FD4B229E0}"/>
                </a:ext>
              </a:extLst>
            </p:cNvPr>
            <p:cNvSpPr/>
            <p:nvPr/>
          </p:nvSpPr>
          <p:spPr>
            <a:xfrm>
              <a:off x="3725610" y="2052420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1C835-0B3A-BCDD-AED2-1FBEDC1E28E6}"/>
                </a:ext>
              </a:extLst>
            </p:cNvPr>
            <p:cNvSpPr/>
            <p:nvPr/>
          </p:nvSpPr>
          <p:spPr>
            <a:xfrm>
              <a:off x="3494646" y="2149016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D6BFDF-4790-4D94-797D-C798B83856C3}"/>
                </a:ext>
              </a:extLst>
            </p:cNvPr>
            <p:cNvSpPr/>
            <p:nvPr/>
          </p:nvSpPr>
          <p:spPr>
            <a:xfrm>
              <a:off x="3620796" y="2245611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55DE5D-9F88-695E-3079-94A577B9E2B8}"/>
                </a:ext>
              </a:extLst>
            </p:cNvPr>
            <p:cNvSpPr/>
            <p:nvPr/>
          </p:nvSpPr>
          <p:spPr>
            <a:xfrm>
              <a:off x="3242345" y="1907526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A3E244-D9C9-A2A8-BC70-4BE79602FAA3}"/>
                </a:ext>
              </a:extLst>
            </p:cNvPr>
            <p:cNvSpPr/>
            <p:nvPr/>
          </p:nvSpPr>
          <p:spPr>
            <a:xfrm>
              <a:off x="3368495" y="2004122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92178A-2AB8-6637-57F5-5F5A8AA11836}"/>
                </a:ext>
              </a:extLst>
            </p:cNvPr>
            <p:cNvSpPr/>
            <p:nvPr/>
          </p:nvSpPr>
          <p:spPr>
            <a:xfrm>
              <a:off x="3137531" y="2100718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E3DB46-42C5-9FC9-9D88-876E2EA56324}"/>
                </a:ext>
              </a:extLst>
            </p:cNvPr>
            <p:cNvSpPr/>
            <p:nvPr/>
          </p:nvSpPr>
          <p:spPr>
            <a:xfrm>
              <a:off x="3263681" y="219731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08F78C-C02F-05D4-3F22-F340DE513C79}"/>
                </a:ext>
              </a:extLst>
            </p:cNvPr>
            <p:cNvSpPr/>
            <p:nvPr/>
          </p:nvSpPr>
          <p:spPr>
            <a:xfrm>
              <a:off x="3887883" y="2204006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88978A9-12DE-C275-35EE-F5616FB9EC8A}"/>
                </a:ext>
              </a:extLst>
            </p:cNvPr>
            <p:cNvSpPr/>
            <p:nvPr/>
          </p:nvSpPr>
          <p:spPr>
            <a:xfrm>
              <a:off x="4028819" y="2245611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895AD1-B78F-2867-E835-52218DCABCA2}"/>
                </a:ext>
              </a:extLst>
            </p:cNvPr>
            <p:cNvSpPr/>
            <p:nvPr/>
          </p:nvSpPr>
          <p:spPr>
            <a:xfrm>
              <a:off x="4335025" y="1759628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27E285-9A72-5143-E100-367269EBC197}"/>
                </a:ext>
              </a:extLst>
            </p:cNvPr>
            <p:cNvSpPr/>
            <p:nvPr/>
          </p:nvSpPr>
          <p:spPr>
            <a:xfrm>
              <a:off x="4166199" y="1624662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F939CE-9EBA-2CFE-E4F2-380B051D95A8}"/>
                </a:ext>
              </a:extLst>
            </p:cNvPr>
            <p:cNvSpPr/>
            <p:nvPr/>
          </p:nvSpPr>
          <p:spPr>
            <a:xfrm>
              <a:off x="4061387" y="1805196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69E76F-2DD5-25A3-81B4-ADCE7AFFCBB8}"/>
                </a:ext>
              </a:extLst>
            </p:cNvPr>
            <p:cNvSpPr/>
            <p:nvPr/>
          </p:nvSpPr>
          <p:spPr>
            <a:xfrm>
              <a:off x="4187537" y="1901791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92B1D8-7B66-1ACE-9C1A-65DC90D8A4A3}"/>
                </a:ext>
              </a:extLst>
            </p:cNvPr>
            <p:cNvSpPr/>
            <p:nvPr/>
          </p:nvSpPr>
          <p:spPr>
            <a:xfrm>
              <a:off x="3956574" y="1998387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19EA1BE-9900-666D-FAF9-C66D082EBEC8}"/>
                </a:ext>
              </a:extLst>
            </p:cNvPr>
            <p:cNvSpPr/>
            <p:nvPr/>
          </p:nvSpPr>
          <p:spPr>
            <a:xfrm>
              <a:off x="4082723" y="209498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DFFF0F-D4B7-0E16-32B7-97242C3F8F94}"/>
                </a:ext>
              </a:extLst>
            </p:cNvPr>
            <p:cNvSpPr/>
            <p:nvPr/>
          </p:nvSpPr>
          <p:spPr>
            <a:xfrm flipH="1">
              <a:off x="3913897" y="1407321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CBCCB1-FE2A-AFF0-51A3-6D2C44C741BB}"/>
                </a:ext>
              </a:extLst>
            </p:cNvPr>
            <p:cNvSpPr/>
            <p:nvPr/>
          </p:nvSpPr>
          <p:spPr>
            <a:xfrm flipH="1">
              <a:off x="4040046" y="1503917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A164737-BFEA-3A3F-071F-FE0931EEBDC1}"/>
                </a:ext>
              </a:extLst>
            </p:cNvPr>
            <p:cNvSpPr/>
            <p:nvPr/>
          </p:nvSpPr>
          <p:spPr>
            <a:xfrm flipH="1">
              <a:off x="3556781" y="135902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9B8D9C-D6A9-E65D-DDB9-9C3D668FF6E6}"/>
                </a:ext>
              </a:extLst>
            </p:cNvPr>
            <p:cNvSpPr/>
            <p:nvPr/>
          </p:nvSpPr>
          <p:spPr>
            <a:xfrm flipH="1">
              <a:off x="3682931" y="1455619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D600C1-09C1-012E-F103-A91F925E0608}"/>
                </a:ext>
              </a:extLst>
            </p:cNvPr>
            <p:cNvSpPr/>
            <p:nvPr/>
          </p:nvSpPr>
          <p:spPr>
            <a:xfrm>
              <a:off x="3330346" y="139028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220473-2395-BB66-645C-6CBD4D6E467F}"/>
                </a:ext>
              </a:extLst>
            </p:cNvPr>
            <p:cNvSpPr/>
            <p:nvPr/>
          </p:nvSpPr>
          <p:spPr>
            <a:xfrm>
              <a:off x="3141489" y="1466835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B4A85F-4006-A8B5-774F-73721441E2FF}"/>
                </a:ext>
              </a:extLst>
            </p:cNvPr>
            <p:cNvSpPr/>
            <p:nvPr/>
          </p:nvSpPr>
          <p:spPr>
            <a:xfrm>
              <a:off x="3267639" y="1563430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CDC1E1-5DFB-65C2-8DD8-9C8A07009129}"/>
                </a:ext>
              </a:extLst>
            </p:cNvPr>
            <p:cNvSpPr/>
            <p:nvPr/>
          </p:nvSpPr>
          <p:spPr>
            <a:xfrm>
              <a:off x="3036676" y="1663031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B904BA-11B2-91CC-F2F0-D8E494BDE50E}"/>
                </a:ext>
              </a:extLst>
            </p:cNvPr>
            <p:cNvSpPr/>
            <p:nvPr/>
          </p:nvSpPr>
          <p:spPr>
            <a:xfrm>
              <a:off x="3162826" y="1759627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BC7CFF8-5AC0-900D-83C1-255F3BF7A35F}"/>
                </a:ext>
              </a:extLst>
            </p:cNvPr>
            <p:cNvSpPr/>
            <p:nvPr/>
          </p:nvSpPr>
          <p:spPr>
            <a:xfrm>
              <a:off x="2931862" y="1856223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721452-8C14-BF78-DDA2-197CACFCC3E8}"/>
                </a:ext>
              </a:extLst>
            </p:cNvPr>
            <p:cNvSpPr/>
            <p:nvPr/>
          </p:nvSpPr>
          <p:spPr>
            <a:xfrm>
              <a:off x="3058012" y="1952818"/>
              <a:ext cx="252302" cy="193192"/>
            </a:xfrm>
            <a:prstGeom prst="ellipse">
              <a:avLst/>
            </a:prstGeom>
            <a:gradFill>
              <a:gsLst>
                <a:gs pos="30000">
                  <a:srgbClr val="4B628F"/>
                </a:gs>
                <a:gs pos="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  <a:ln w="3175">
              <a:solidFill>
                <a:schemeClr val="tx2">
                  <a:lumMod val="90000"/>
                  <a:lumOff val="10000"/>
                </a:schemeClr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970E190-EC93-EBE9-CC72-5AA89F4642E0}"/>
              </a:ext>
            </a:extLst>
          </p:cNvPr>
          <p:cNvGrpSpPr/>
          <p:nvPr/>
        </p:nvGrpSpPr>
        <p:grpSpPr>
          <a:xfrm>
            <a:off x="7910881" y="1080730"/>
            <a:ext cx="1655465" cy="1079780"/>
            <a:chOff x="7910881" y="1359023"/>
            <a:chExt cx="1655465" cy="10797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4845AE9-BD63-1A28-9444-A8525046C916}"/>
                </a:ext>
              </a:extLst>
            </p:cNvPr>
            <p:cNvSpPr/>
            <p:nvPr/>
          </p:nvSpPr>
          <p:spPr>
            <a:xfrm flipH="1" flipV="1">
              <a:off x="8982225" y="140732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4581F5-2035-B692-E656-B41CC220E8F8}"/>
                </a:ext>
              </a:extLst>
            </p:cNvPr>
            <p:cNvSpPr/>
            <p:nvPr/>
          </p:nvSpPr>
          <p:spPr>
            <a:xfrm flipH="1" flipV="1">
              <a:off x="8436818" y="203819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B65D5FD-BA08-B62A-9A36-218257DAF50F}"/>
                </a:ext>
              </a:extLst>
            </p:cNvPr>
            <p:cNvSpPr/>
            <p:nvPr/>
          </p:nvSpPr>
          <p:spPr>
            <a:xfrm flipH="1" flipV="1">
              <a:off x="8310669" y="1941602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28F1DD-B70A-D5A6-4056-B0AFB4214FC2}"/>
                </a:ext>
              </a:extLst>
            </p:cNvPr>
            <p:cNvSpPr/>
            <p:nvPr/>
          </p:nvSpPr>
          <p:spPr>
            <a:xfrm flipH="1" flipV="1">
              <a:off x="8541632" y="1845006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DCB41D8-C969-FC4F-67CE-C6C470D6C72A}"/>
                </a:ext>
              </a:extLst>
            </p:cNvPr>
            <p:cNvSpPr/>
            <p:nvPr/>
          </p:nvSpPr>
          <p:spPr>
            <a:xfrm flipH="1" flipV="1">
              <a:off x="8415482" y="174841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1E1258-1691-F1CF-A3C6-7A8F04D4752F}"/>
                </a:ext>
              </a:extLst>
            </p:cNvPr>
            <p:cNvSpPr/>
            <p:nvPr/>
          </p:nvSpPr>
          <p:spPr>
            <a:xfrm flipH="1" flipV="1">
              <a:off x="8793934" y="2086496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33DDB7D-D5C2-F874-9003-9B95AB28B071}"/>
                </a:ext>
              </a:extLst>
            </p:cNvPr>
            <p:cNvSpPr/>
            <p:nvPr/>
          </p:nvSpPr>
          <p:spPr>
            <a:xfrm flipH="1" flipV="1">
              <a:off x="8667784" y="1989900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961C77-1707-170B-1A4E-3608FEBF947E}"/>
                </a:ext>
              </a:extLst>
            </p:cNvPr>
            <p:cNvSpPr/>
            <p:nvPr/>
          </p:nvSpPr>
          <p:spPr>
            <a:xfrm flipH="1" flipV="1">
              <a:off x="8898748" y="1893304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CD9D565-A68E-8F3C-B37A-9DAA75E95FBD}"/>
                </a:ext>
              </a:extLst>
            </p:cNvPr>
            <p:cNvSpPr/>
            <p:nvPr/>
          </p:nvSpPr>
          <p:spPr>
            <a:xfrm flipH="1" flipV="1">
              <a:off x="8772598" y="1796709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BF395B-DF6B-E663-80DB-99DF79D976AC}"/>
                </a:ext>
              </a:extLst>
            </p:cNvPr>
            <p:cNvSpPr/>
            <p:nvPr/>
          </p:nvSpPr>
          <p:spPr>
            <a:xfrm flipH="1" flipV="1">
              <a:off x="8646446" y="1648810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89695A-E090-61C7-0593-DB954378967D}"/>
                </a:ext>
              </a:extLst>
            </p:cNvPr>
            <p:cNvSpPr/>
            <p:nvPr/>
          </p:nvSpPr>
          <p:spPr>
            <a:xfrm flipH="1" flipV="1">
              <a:off x="8520296" y="1552214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9DFB4E4-00B0-124E-6E24-59D597B0E21D}"/>
                </a:ext>
              </a:extLst>
            </p:cNvPr>
            <p:cNvSpPr/>
            <p:nvPr/>
          </p:nvSpPr>
          <p:spPr>
            <a:xfrm flipH="1" flipV="1">
              <a:off x="8751260" y="145561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93B8C0-FD69-6C2A-C2C1-490CC4FCF18B}"/>
                </a:ext>
              </a:extLst>
            </p:cNvPr>
            <p:cNvSpPr/>
            <p:nvPr/>
          </p:nvSpPr>
          <p:spPr>
            <a:xfrm flipH="1" flipV="1">
              <a:off x="8625110" y="1359023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ED2FA50-7B5C-2327-EECD-44DEEAE69FFC}"/>
                </a:ext>
              </a:extLst>
            </p:cNvPr>
            <p:cNvSpPr/>
            <p:nvPr/>
          </p:nvSpPr>
          <p:spPr>
            <a:xfrm flipH="1" flipV="1">
              <a:off x="9003561" y="169710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01CA8D3-7473-C362-DFB2-305A082F3584}"/>
                </a:ext>
              </a:extLst>
            </p:cNvPr>
            <p:cNvSpPr/>
            <p:nvPr/>
          </p:nvSpPr>
          <p:spPr>
            <a:xfrm flipH="1" flipV="1">
              <a:off x="8877411" y="1600512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8B3D9E-0E78-CF76-8060-A3B011C16DD9}"/>
                </a:ext>
              </a:extLst>
            </p:cNvPr>
            <p:cNvSpPr/>
            <p:nvPr/>
          </p:nvSpPr>
          <p:spPr>
            <a:xfrm flipH="1" flipV="1">
              <a:off x="9108375" y="1503916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B17C3E-2F67-122E-3A44-218E092F1F2D}"/>
                </a:ext>
              </a:extLst>
            </p:cNvPr>
            <p:cNvSpPr/>
            <p:nvPr/>
          </p:nvSpPr>
          <p:spPr>
            <a:xfrm flipH="1" flipV="1">
              <a:off x="8358023" y="140062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6165EC5-7835-0F6F-0C7B-1383F9B377F9}"/>
                </a:ext>
              </a:extLst>
            </p:cNvPr>
            <p:cNvSpPr/>
            <p:nvPr/>
          </p:nvSpPr>
          <p:spPr>
            <a:xfrm flipH="1" flipV="1">
              <a:off x="8217087" y="1359023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A7DFBB-0212-A692-9166-5C0A16DCD63C}"/>
                </a:ext>
              </a:extLst>
            </p:cNvPr>
            <p:cNvSpPr/>
            <p:nvPr/>
          </p:nvSpPr>
          <p:spPr>
            <a:xfrm flipH="1" flipV="1">
              <a:off x="7910881" y="1845006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41495F7-092C-362F-EEE4-38AF461ADE35}"/>
                </a:ext>
              </a:extLst>
            </p:cNvPr>
            <p:cNvSpPr/>
            <p:nvPr/>
          </p:nvSpPr>
          <p:spPr>
            <a:xfrm flipH="1" flipV="1">
              <a:off x="8079707" y="1979972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F021A2F-61D8-D9A6-9541-0DA6EA5F2630}"/>
                </a:ext>
              </a:extLst>
            </p:cNvPr>
            <p:cNvSpPr/>
            <p:nvPr/>
          </p:nvSpPr>
          <p:spPr>
            <a:xfrm flipH="1" flipV="1">
              <a:off x="8184519" y="179943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A257915-8928-0755-AAA5-785205C0843B}"/>
                </a:ext>
              </a:extLst>
            </p:cNvPr>
            <p:cNvSpPr/>
            <p:nvPr/>
          </p:nvSpPr>
          <p:spPr>
            <a:xfrm flipH="1" flipV="1">
              <a:off x="8058369" y="1702843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E73703C-4EBA-EC46-D375-F81D3F12E637}"/>
                </a:ext>
              </a:extLst>
            </p:cNvPr>
            <p:cNvSpPr/>
            <p:nvPr/>
          </p:nvSpPr>
          <p:spPr>
            <a:xfrm flipH="1" flipV="1">
              <a:off x="8289332" y="1606247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6E615F-91B6-C71A-7FDE-1D32A3EDAA17}"/>
                </a:ext>
              </a:extLst>
            </p:cNvPr>
            <p:cNvSpPr/>
            <p:nvPr/>
          </p:nvSpPr>
          <p:spPr>
            <a:xfrm flipH="1" flipV="1">
              <a:off x="8163183" y="150965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BBA6B46-05C7-72A9-4EF0-97E291F03BC0}"/>
                </a:ext>
              </a:extLst>
            </p:cNvPr>
            <p:cNvSpPr/>
            <p:nvPr/>
          </p:nvSpPr>
          <p:spPr>
            <a:xfrm flipV="1">
              <a:off x="8332009" y="2197313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777EA5-18B7-8BB0-EB06-DCD755997799}"/>
                </a:ext>
              </a:extLst>
            </p:cNvPr>
            <p:cNvSpPr/>
            <p:nvPr/>
          </p:nvSpPr>
          <p:spPr>
            <a:xfrm flipV="1">
              <a:off x="8205860" y="2100717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95C194-4E05-DE6B-A3B0-F97FF18DD678}"/>
                </a:ext>
              </a:extLst>
            </p:cNvPr>
            <p:cNvSpPr/>
            <p:nvPr/>
          </p:nvSpPr>
          <p:spPr>
            <a:xfrm flipV="1">
              <a:off x="8689125" y="224561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B611EE-F134-2BDE-B4F0-0AAABA5F4E28}"/>
                </a:ext>
              </a:extLst>
            </p:cNvPr>
            <p:cNvSpPr/>
            <p:nvPr/>
          </p:nvSpPr>
          <p:spPr>
            <a:xfrm flipV="1">
              <a:off x="8562975" y="2149015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1CD0DB-4845-D346-03E5-85AB56C4BA10}"/>
                </a:ext>
              </a:extLst>
            </p:cNvPr>
            <p:cNvSpPr/>
            <p:nvPr/>
          </p:nvSpPr>
          <p:spPr>
            <a:xfrm flipV="1">
              <a:off x="7943257" y="1546078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88EE7B3-9B24-2694-7651-ECBE08B2A3B0}"/>
                </a:ext>
              </a:extLst>
            </p:cNvPr>
            <p:cNvSpPr/>
            <p:nvPr/>
          </p:nvSpPr>
          <p:spPr>
            <a:xfrm flipH="1" flipV="1">
              <a:off x="8915560" y="221435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81CC104-4BB7-3674-123C-B58E48323914}"/>
                </a:ext>
              </a:extLst>
            </p:cNvPr>
            <p:cNvSpPr/>
            <p:nvPr/>
          </p:nvSpPr>
          <p:spPr>
            <a:xfrm flipH="1" flipV="1">
              <a:off x="9104417" y="2137799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14C1DD-3FD2-C191-6B81-5ED1E12CCBD0}"/>
                </a:ext>
              </a:extLst>
            </p:cNvPr>
            <p:cNvSpPr/>
            <p:nvPr/>
          </p:nvSpPr>
          <p:spPr>
            <a:xfrm flipH="1" flipV="1">
              <a:off x="8978267" y="2041204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25ABC8-81C8-5324-E5F6-5CA09ABABCB9}"/>
                </a:ext>
              </a:extLst>
            </p:cNvPr>
            <p:cNvSpPr/>
            <p:nvPr/>
          </p:nvSpPr>
          <p:spPr>
            <a:xfrm flipH="1" flipV="1">
              <a:off x="9209230" y="1941603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401303-82D4-B8FC-DC84-84F255AEADAD}"/>
                </a:ext>
              </a:extLst>
            </p:cNvPr>
            <p:cNvSpPr/>
            <p:nvPr/>
          </p:nvSpPr>
          <p:spPr>
            <a:xfrm flipH="1" flipV="1">
              <a:off x="9083080" y="1845007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6B2D46-1BB3-B995-9109-93B4CD7E0839}"/>
                </a:ext>
              </a:extLst>
            </p:cNvPr>
            <p:cNvSpPr/>
            <p:nvPr/>
          </p:nvSpPr>
          <p:spPr>
            <a:xfrm flipH="1" flipV="1">
              <a:off x="9314044" y="1748411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D0BFFF-1055-D7D5-0B59-45F8E4E140E0}"/>
                </a:ext>
              </a:extLst>
            </p:cNvPr>
            <p:cNvSpPr/>
            <p:nvPr/>
          </p:nvSpPr>
          <p:spPr>
            <a:xfrm flipH="1" flipV="1">
              <a:off x="9187894" y="1651816"/>
              <a:ext cx="252302" cy="193192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  <a:lumOff val="3000"/>
                  </a:schemeClr>
                </a:gs>
                <a:gs pos="70000">
                  <a:srgbClr val="D45050"/>
                </a:gs>
                <a:gs pos="100000">
                  <a:srgbClr val="C00000"/>
                </a:gs>
              </a:gsLst>
              <a:lin ang="5400000" scaled="1"/>
            </a:gradFill>
            <a:ln w="3175">
              <a:solidFill>
                <a:srgbClr val="C00000"/>
              </a:solidFill>
            </a:ln>
            <a:effectLst>
              <a:outerShdw blurRad="38100" dist="25400" dir="5400000" sx="90000" sy="90000" algn="ctr" rotWithShape="0">
                <a:schemeClr val="tx1">
                  <a:alpha val="7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866DA78-DA2E-65C9-FA42-AD083F0BF1AD}"/>
              </a:ext>
            </a:extLst>
          </p:cNvPr>
          <p:cNvSpPr txBox="1"/>
          <p:nvPr/>
        </p:nvSpPr>
        <p:spPr>
          <a:xfrm>
            <a:off x="2310176" y="2594658"/>
            <a:ext cx="28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Normal</a:t>
            </a:r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Individual/Cells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80C020-8EB0-A7B6-414A-6A47B804660E}"/>
              </a:ext>
            </a:extLst>
          </p:cNvPr>
          <p:cNvSpPr txBox="1"/>
          <p:nvPr/>
        </p:nvSpPr>
        <p:spPr>
          <a:xfrm>
            <a:off x="7204088" y="2582365"/>
            <a:ext cx="28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25366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Mutated</a:t>
            </a:r>
            <a:r>
              <a:rPr lang="en-GB" sz="1600" dirty="0">
                <a:solidFill>
                  <a:srgbClr val="25366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Individual/Cells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C0E6AE-FC3A-201D-2ECF-243E10C1F274}"/>
              </a:ext>
            </a:extLst>
          </p:cNvPr>
          <p:cNvSpPr/>
          <p:nvPr/>
        </p:nvSpPr>
        <p:spPr>
          <a:xfrm>
            <a:off x="3178965" y="3792788"/>
            <a:ext cx="252302" cy="193192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FFD8B3-E0E3-0E8A-91C7-D7EE75C6CD28}"/>
              </a:ext>
            </a:extLst>
          </p:cNvPr>
          <p:cNvSpPr/>
          <p:nvPr/>
        </p:nvSpPr>
        <p:spPr>
          <a:xfrm flipV="1">
            <a:off x="8644645" y="3745048"/>
            <a:ext cx="252302" cy="193192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C16DB448-D9D0-CFC6-FA2C-7B513F5204EA}"/>
              </a:ext>
            </a:extLst>
          </p:cNvPr>
          <p:cNvSpPr/>
          <p:nvPr/>
        </p:nvSpPr>
        <p:spPr>
          <a:xfrm>
            <a:off x="-172611" y="141686"/>
            <a:ext cx="4369225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Two Different Phenotypes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F21394D-35F8-1FA8-3AC6-984625D7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5EBBB6-1872-3AB6-3D90-0FFCDA54B22A}"/>
              </a:ext>
            </a:extLst>
          </p:cNvPr>
          <p:cNvGrpSpPr/>
          <p:nvPr/>
        </p:nvGrpSpPr>
        <p:grpSpPr>
          <a:xfrm>
            <a:off x="139502" y="4144045"/>
            <a:ext cx="5781965" cy="1245124"/>
            <a:chOff x="844180" y="5124687"/>
            <a:chExt cx="10790784" cy="1406744"/>
          </a:xfrm>
        </p:grpSpPr>
        <p:pic>
          <p:nvPicPr>
            <p:cNvPr id="112" name="Picture 111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0260F9C9-1FD2-611A-DBAC-59BA7D3B8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9573" b="67187"/>
            <a:stretch/>
          </p:blipFill>
          <p:spPr>
            <a:xfrm>
              <a:off x="844180" y="5124687"/>
              <a:ext cx="7515986" cy="1406743"/>
            </a:xfrm>
            <a:prstGeom prst="rect">
              <a:avLst/>
            </a:prstGeom>
          </p:spPr>
        </p:pic>
        <p:pic>
          <p:nvPicPr>
            <p:cNvPr id="113" name="Picture 112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283C7414-ED28-73DD-9E59-50D7CD2B8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9573" r="2648" b="67187"/>
            <a:stretch/>
          </p:blipFill>
          <p:spPr>
            <a:xfrm>
              <a:off x="8092574" y="5124687"/>
              <a:ext cx="3542390" cy="1406744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B548F93-BCE5-D784-4D79-41B1BAB832DD}"/>
              </a:ext>
            </a:extLst>
          </p:cNvPr>
          <p:cNvGrpSpPr/>
          <p:nvPr/>
        </p:nvGrpSpPr>
        <p:grpSpPr>
          <a:xfrm>
            <a:off x="6089137" y="4124586"/>
            <a:ext cx="5800031" cy="1245126"/>
            <a:chOff x="844180" y="5124687"/>
            <a:chExt cx="10790483" cy="1406744"/>
          </a:xfrm>
        </p:grpSpPr>
        <p:pic>
          <p:nvPicPr>
            <p:cNvPr id="115" name="Picture 114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181E469A-36E2-0F90-41CC-7F6A07171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9573" b="67187"/>
            <a:stretch/>
          </p:blipFill>
          <p:spPr>
            <a:xfrm>
              <a:off x="844180" y="5124687"/>
              <a:ext cx="7515986" cy="1406743"/>
            </a:xfrm>
            <a:prstGeom prst="rect">
              <a:avLst/>
            </a:prstGeom>
          </p:spPr>
        </p:pic>
        <p:pic>
          <p:nvPicPr>
            <p:cNvPr id="116" name="Picture 115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F8539A7E-C41A-8DF7-FB2C-F69C9AFE9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9573" r="2652" b="67187"/>
            <a:stretch/>
          </p:blipFill>
          <p:spPr>
            <a:xfrm>
              <a:off x="8092574" y="5124687"/>
              <a:ext cx="3542089" cy="1406744"/>
            </a:xfrm>
            <a:prstGeom prst="rect">
              <a:avLst/>
            </a:prstGeom>
          </p:spPr>
        </p:pic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FA5E64-804A-0C8F-D544-766335DCC4C2}"/>
              </a:ext>
            </a:extLst>
          </p:cNvPr>
          <p:cNvSpPr/>
          <p:nvPr/>
        </p:nvSpPr>
        <p:spPr>
          <a:xfrm>
            <a:off x="71164" y="4813746"/>
            <a:ext cx="11835736" cy="56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9626342-931F-CA51-4723-F627901796EC}"/>
              </a:ext>
            </a:extLst>
          </p:cNvPr>
          <p:cNvSpPr txBox="1"/>
          <p:nvPr/>
        </p:nvSpPr>
        <p:spPr>
          <a:xfrm>
            <a:off x="5381220" y="5904827"/>
            <a:ext cx="1215623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en-GB" dirty="0"/>
              <a:t>RNA</a:t>
            </a:r>
          </a:p>
        </p:txBody>
      </p:sp>
      <p:pic>
        <p:nvPicPr>
          <p:cNvPr id="13" name="Graphic 12" descr="Man outline">
            <a:extLst>
              <a:ext uri="{FF2B5EF4-FFF2-40B4-BE49-F238E27FC236}">
                <a16:creationId xmlns:a16="http://schemas.microsoft.com/office/drawing/2014/main" id="{8C6E8713-054B-66FD-7FE1-C5A208E8D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852976" y="1223004"/>
            <a:ext cx="914400" cy="914400"/>
          </a:xfrm>
          <a:prstGeom prst="rect">
            <a:avLst/>
          </a:prstGeom>
        </p:spPr>
      </p:pic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DE7BFAA3-9709-1C94-99E7-13AB74529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6481" y="1223004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6358E74-950E-74F6-A963-A1B27404F2BA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1099D5-43A4-7548-F71C-70A10B545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5CFF34-6ADD-0AE6-23FE-AEA576E11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5CDF98-AF0E-FE42-8F03-91B8CE13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86E54-EE16-69F6-1ADC-79A3AA33E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96C1F32-2C82-226B-537C-999B42888F40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B839485-BBC4-7270-8E22-0251DEC0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3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0" grpId="0" animBg="1"/>
      <p:bldP spid="91" grpId="0" animBg="1"/>
      <p:bldP spid="117" grpId="0" animBg="1"/>
      <p:bldP spid="9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00A317-4CC8-1796-75B0-A4BD85CEFCA1}"/>
              </a:ext>
            </a:extLst>
          </p:cNvPr>
          <p:cNvSpPr/>
          <p:nvPr/>
        </p:nvSpPr>
        <p:spPr>
          <a:xfrm>
            <a:off x="-172611" y="141686"/>
            <a:ext cx="4381488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129EBC"/>
              </a:gs>
              <a:gs pos="75000">
                <a:srgbClr val="25366E"/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Two Different Phenotypes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5EC8DF-08C2-C65D-AA15-53511FB83A3D}"/>
              </a:ext>
            </a:extLst>
          </p:cNvPr>
          <p:cNvSpPr/>
          <p:nvPr/>
        </p:nvSpPr>
        <p:spPr>
          <a:xfrm>
            <a:off x="1445133" y="784108"/>
            <a:ext cx="4320000" cy="3240000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0A1630-B8F2-D3F4-8923-2828E51157CB}"/>
              </a:ext>
            </a:extLst>
          </p:cNvPr>
          <p:cNvSpPr/>
          <p:nvPr/>
        </p:nvSpPr>
        <p:spPr>
          <a:xfrm flipV="1">
            <a:off x="8995686" y="2102901"/>
            <a:ext cx="720000" cy="540000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16B86B-A05A-F489-665E-258664B214FA}"/>
              </a:ext>
            </a:extLst>
          </p:cNvPr>
          <p:cNvGrpSpPr/>
          <p:nvPr/>
        </p:nvGrpSpPr>
        <p:grpSpPr>
          <a:xfrm>
            <a:off x="822057" y="4441930"/>
            <a:ext cx="2783588" cy="1220820"/>
            <a:chOff x="1237694" y="4563333"/>
            <a:chExt cx="2612946" cy="1220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ED52A1-2A1E-7621-D425-66FD8E6B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5019839"/>
              <a:ext cx="2612946" cy="1547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A87FF2-4AA0-BA90-883A-B1050E05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5172239"/>
              <a:ext cx="2612946" cy="1547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D69BE-2E94-7C82-A10B-E4ACFC56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5324639"/>
              <a:ext cx="2612946" cy="1547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747801-CB53-B483-79F6-EBCC47B72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5477039"/>
              <a:ext cx="2612946" cy="1547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CD031D-745E-00F6-95C8-85F632B34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5629439"/>
              <a:ext cx="2612946" cy="1547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1B9D99-8F62-6F2A-98EC-C1067E21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4563333"/>
              <a:ext cx="2612946" cy="1547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6145C1-AC20-266C-AF55-85A44C82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4715733"/>
              <a:ext cx="2612946" cy="154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AC4980-8932-9A1A-C7A7-14D4C2B6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694" y="4868133"/>
              <a:ext cx="2612946" cy="154714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96192-EFF5-2284-2253-059543B8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943" r="19286" b="-8503"/>
          <a:stretch/>
        </p:blipFill>
        <p:spPr>
          <a:xfrm>
            <a:off x="5526567" y="5473570"/>
            <a:ext cx="2101053" cy="1891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6EFA223-5AFC-8539-BC1A-455E20DC5E17}"/>
              </a:ext>
            </a:extLst>
          </p:cNvPr>
          <p:cNvGrpSpPr/>
          <p:nvPr/>
        </p:nvGrpSpPr>
        <p:grpSpPr>
          <a:xfrm>
            <a:off x="9312060" y="4824087"/>
            <a:ext cx="2057883" cy="796964"/>
            <a:chOff x="9301162" y="4949543"/>
            <a:chExt cx="2057883" cy="7969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FBB56F0-7E46-486F-D693-69449EA17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4949543"/>
              <a:ext cx="2057883" cy="18128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D8AEF4-EEEF-A78F-3077-759793F82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154769"/>
              <a:ext cx="2057883" cy="18128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2AD15A8-9064-161B-4FC6-E66BA3DCB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359995"/>
              <a:ext cx="2057883" cy="18128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697D0E-881A-2818-3C1A-21676BC0D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565220"/>
              <a:ext cx="2057883" cy="18128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3B5279-C7BB-9639-1E56-620CA39616F4}"/>
              </a:ext>
            </a:extLst>
          </p:cNvPr>
          <p:cNvGrpSpPr/>
          <p:nvPr/>
        </p:nvGrpSpPr>
        <p:grpSpPr>
          <a:xfrm>
            <a:off x="310663" y="5746699"/>
            <a:ext cx="11590482" cy="756203"/>
            <a:chOff x="844180" y="5942908"/>
            <a:chExt cx="10790784" cy="588524"/>
          </a:xfrm>
        </p:grpSpPr>
        <p:pic>
          <p:nvPicPr>
            <p:cNvPr id="26" name="Picture 25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36DB695E-5066-838E-137E-823A19AE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23095" b="67187"/>
            <a:stretch/>
          </p:blipFill>
          <p:spPr>
            <a:xfrm>
              <a:off x="844180" y="5943165"/>
              <a:ext cx="7515986" cy="588265"/>
            </a:xfrm>
            <a:prstGeom prst="rect">
              <a:avLst/>
            </a:prstGeom>
          </p:spPr>
        </p:pic>
        <p:pic>
          <p:nvPicPr>
            <p:cNvPr id="27" name="Picture 26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A810F129-C1D6-65D3-3593-3DCFFE64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23090" r="2648" b="67187"/>
            <a:stretch/>
          </p:blipFill>
          <p:spPr>
            <a:xfrm>
              <a:off x="8092574" y="5942908"/>
              <a:ext cx="3542390" cy="58852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20E5E-4F13-1E11-A7D4-FA37251C5907}"/>
              </a:ext>
            </a:extLst>
          </p:cNvPr>
          <p:cNvGrpSpPr/>
          <p:nvPr/>
        </p:nvGrpSpPr>
        <p:grpSpPr>
          <a:xfrm>
            <a:off x="1860331" y="5760405"/>
            <a:ext cx="8797503" cy="227126"/>
            <a:chOff x="826816" y="6044311"/>
            <a:chExt cx="4305034" cy="2323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D0FBE8-75BD-1441-CA1B-044FED8ACC7A}"/>
                </a:ext>
              </a:extLst>
            </p:cNvPr>
            <p:cNvSpPr txBox="1"/>
            <p:nvPr/>
          </p:nvSpPr>
          <p:spPr>
            <a:xfrm>
              <a:off x="826816" y="6056261"/>
              <a:ext cx="276662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99B577-575C-19B2-25C1-E07AA3B4AE46}"/>
                </a:ext>
              </a:extLst>
            </p:cNvPr>
            <p:cNvSpPr txBox="1"/>
            <p:nvPr/>
          </p:nvSpPr>
          <p:spPr>
            <a:xfrm>
              <a:off x="3000434" y="6044311"/>
              <a:ext cx="296839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9E26B8-6E96-4D73-750B-4D2509F5DB0C}"/>
                </a:ext>
              </a:extLst>
            </p:cNvPr>
            <p:cNvSpPr txBox="1"/>
            <p:nvPr/>
          </p:nvSpPr>
          <p:spPr>
            <a:xfrm>
              <a:off x="4845729" y="6056261"/>
              <a:ext cx="286121" cy="220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3</a:t>
              </a: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859B1A5-907B-1A4B-2114-6834281B4A92}"/>
              </a:ext>
            </a:extLst>
          </p:cNvPr>
          <p:cNvSpPr/>
          <p:nvPr/>
        </p:nvSpPr>
        <p:spPr>
          <a:xfrm>
            <a:off x="-172611" y="141686"/>
            <a:ext cx="46557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Expression-Level Difference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45B692-8A47-B153-6D02-05DE541A1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163FCFF-6419-5D06-9A78-04D0F3794F64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F05BDC-F6EF-A1B2-8607-24C3398C8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4474F3-9F5D-B1CA-AEA9-D3C9FBEDC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DDE638-18E8-810E-CCC2-109E45A9A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742AF0-6E5C-99C5-2A77-E74FD98F2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BAFE32-CA19-9158-7A76-BB01448AF6DE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6BAD6B4-E09C-DC2E-D5DF-653CE2FF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55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176351-F642-94AF-2AA8-16273E782F3B}"/>
              </a:ext>
            </a:extLst>
          </p:cNvPr>
          <p:cNvSpPr/>
          <p:nvPr/>
        </p:nvSpPr>
        <p:spPr>
          <a:xfrm flipV="1">
            <a:off x="7063797" y="820657"/>
            <a:ext cx="4320000" cy="3240000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79DE73-EBA7-52B3-06CF-816FCE352855}"/>
              </a:ext>
            </a:extLst>
          </p:cNvPr>
          <p:cNvSpPr/>
          <p:nvPr/>
        </p:nvSpPr>
        <p:spPr>
          <a:xfrm>
            <a:off x="2479605" y="2171815"/>
            <a:ext cx="720000" cy="540000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2D0271-D96B-B2B9-B29A-6F8FCAA1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1" y="5477251"/>
            <a:ext cx="2783588" cy="15471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56AFC69-6D98-0AD2-35BD-181AC48010EB}"/>
              </a:ext>
            </a:extLst>
          </p:cNvPr>
          <p:cNvGrpSpPr/>
          <p:nvPr/>
        </p:nvGrpSpPr>
        <p:grpSpPr>
          <a:xfrm>
            <a:off x="9304644" y="4917994"/>
            <a:ext cx="2057883" cy="682663"/>
            <a:chOff x="9301162" y="5063844"/>
            <a:chExt cx="2057883" cy="6826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9321A4-68F2-6D4A-9C03-8EEEDACB3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063844"/>
              <a:ext cx="2057883" cy="18128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DAECE2-16B1-68C3-07AE-72A8B68CC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237897"/>
              <a:ext cx="2057883" cy="18128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367AD40-08B8-F4CA-72AC-BAB599879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401559"/>
              <a:ext cx="2057883" cy="18128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CC24FDD-5BA9-7DAE-31C8-7BA6A2A74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70" b="-1"/>
            <a:stretch/>
          </p:blipFill>
          <p:spPr>
            <a:xfrm>
              <a:off x="9301162" y="5565220"/>
              <a:ext cx="2057883" cy="18128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8D18EF-4A55-96CC-7B44-54D029593F52}"/>
              </a:ext>
            </a:extLst>
          </p:cNvPr>
          <p:cNvGrpSpPr/>
          <p:nvPr/>
        </p:nvGrpSpPr>
        <p:grpSpPr>
          <a:xfrm>
            <a:off x="5508319" y="4335553"/>
            <a:ext cx="2111885" cy="1296412"/>
            <a:chOff x="5508319" y="2163849"/>
            <a:chExt cx="2111885" cy="129641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66A1D84-75F0-5F91-2AF4-A92B962C4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9151" y="3271081"/>
              <a:ext cx="2101053" cy="18918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CD282C-5621-4910-A10D-F6E5C8E5E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7797" y="3132677"/>
              <a:ext cx="2101053" cy="1891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85867BD-6333-D587-7834-7FD5CFD33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6443" y="2994273"/>
              <a:ext cx="2101053" cy="189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03C41E-739F-FE27-A2C3-92BDF655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5089" y="2855869"/>
              <a:ext cx="2101053" cy="1891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B4B2A25-39E3-2367-7B95-2389A3025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3735" y="2717465"/>
              <a:ext cx="2101053" cy="18918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45AE3E1-B0CD-D456-0125-D7BB6A093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2381" y="2579061"/>
              <a:ext cx="2101053" cy="18918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F99175-91D4-E0DF-CDC1-9F30CB8E2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11027" y="2440657"/>
              <a:ext cx="2101053" cy="1891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D5866DD-172A-0195-8F39-52117A24E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09673" y="2302253"/>
              <a:ext cx="2101053" cy="18918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1FE799-8FCD-FCCD-BCB7-6DA0B2B9D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943" r="19286" b="-8503"/>
            <a:stretch/>
          </p:blipFill>
          <p:spPr>
            <a:xfrm>
              <a:off x="5508319" y="2163849"/>
              <a:ext cx="2101053" cy="18918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39CB8-BE98-2BC2-1FC3-14044CFD3A82}"/>
              </a:ext>
            </a:extLst>
          </p:cNvPr>
          <p:cNvGrpSpPr/>
          <p:nvPr/>
        </p:nvGrpSpPr>
        <p:grpSpPr>
          <a:xfrm>
            <a:off x="310663" y="5746699"/>
            <a:ext cx="11590482" cy="756203"/>
            <a:chOff x="844180" y="5942908"/>
            <a:chExt cx="10790784" cy="588524"/>
          </a:xfrm>
        </p:grpSpPr>
        <p:pic>
          <p:nvPicPr>
            <p:cNvPr id="48" name="Picture 47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B2E56FF3-975D-E059-EE02-9374D516A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23095" b="67187"/>
            <a:stretch/>
          </p:blipFill>
          <p:spPr>
            <a:xfrm>
              <a:off x="844180" y="5943165"/>
              <a:ext cx="7515986" cy="588265"/>
            </a:xfrm>
            <a:prstGeom prst="rect">
              <a:avLst/>
            </a:prstGeom>
          </p:spPr>
        </p:pic>
        <p:pic>
          <p:nvPicPr>
            <p:cNvPr id="49" name="Picture 48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34C16302-1480-4FD5-A65D-D55A9A770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23090" r="2648" b="67187"/>
            <a:stretch/>
          </p:blipFill>
          <p:spPr>
            <a:xfrm>
              <a:off x="8092574" y="5942908"/>
              <a:ext cx="3542390" cy="58852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6E3D32-A4E5-3D54-39CD-ED0E959FD846}"/>
              </a:ext>
            </a:extLst>
          </p:cNvPr>
          <p:cNvGrpSpPr/>
          <p:nvPr/>
        </p:nvGrpSpPr>
        <p:grpSpPr>
          <a:xfrm>
            <a:off x="1860331" y="5760405"/>
            <a:ext cx="8797503" cy="227126"/>
            <a:chOff x="826816" y="6044311"/>
            <a:chExt cx="4305034" cy="2323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34CD17-7521-DF96-F91E-108D3E769504}"/>
                </a:ext>
              </a:extLst>
            </p:cNvPr>
            <p:cNvSpPr txBox="1"/>
            <p:nvPr/>
          </p:nvSpPr>
          <p:spPr>
            <a:xfrm>
              <a:off x="826816" y="6056261"/>
              <a:ext cx="276662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8C4B7-D45C-D066-47F2-0A20530F3583}"/>
                </a:ext>
              </a:extLst>
            </p:cNvPr>
            <p:cNvSpPr txBox="1"/>
            <p:nvPr/>
          </p:nvSpPr>
          <p:spPr>
            <a:xfrm>
              <a:off x="3000434" y="6044311"/>
              <a:ext cx="296839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F3827A-C954-4E1D-5FFB-608DD0CA0CEB}"/>
                </a:ext>
              </a:extLst>
            </p:cNvPr>
            <p:cNvSpPr txBox="1"/>
            <p:nvPr/>
          </p:nvSpPr>
          <p:spPr>
            <a:xfrm>
              <a:off x="4845729" y="6056261"/>
              <a:ext cx="286121" cy="220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3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84E79D-EFF7-140E-2A12-3D3C8BD20B32}"/>
              </a:ext>
            </a:extLst>
          </p:cNvPr>
          <p:cNvSpPr/>
          <p:nvPr/>
        </p:nvSpPr>
        <p:spPr>
          <a:xfrm>
            <a:off x="-172611" y="141686"/>
            <a:ext cx="46557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Expression-Level Difference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B174D1-BEE4-0AD0-BE79-904213CF4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C3A31-D8F2-0DBB-75CB-7D78B941340F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CE94F2-6164-866D-7E4F-52CFB4A08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F158CD-F04D-296F-33D2-85D502423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74CF28-D9F2-DC49-5EED-D2D80C35C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DDDDA1-A412-B7D6-6AF9-82E031D180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6C5B55-2019-139A-309B-AA29303A6DC3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2890A1B-E23E-2F45-87A0-C436C493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00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769123C-70A9-E3C0-32C2-3C180C5D1B14}"/>
              </a:ext>
            </a:extLst>
          </p:cNvPr>
          <p:cNvSpPr/>
          <p:nvPr/>
        </p:nvSpPr>
        <p:spPr>
          <a:xfrm>
            <a:off x="287978" y="959706"/>
            <a:ext cx="720000" cy="540000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6361C-B62A-E2FA-166D-CA0A4C5297C0}"/>
              </a:ext>
            </a:extLst>
          </p:cNvPr>
          <p:cNvSpPr/>
          <p:nvPr/>
        </p:nvSpPr>
        <p:spPr>
          <a:xfrm flipV="1">
            <a:off x="11133829" y="4496845"/>
            <a:ext cx="720000" cy="540000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3D483A-7B81-5536-AD3C-D8C5E6E80215}"/>
              </a:ext>
            </a:extLst>
          </p:cNvPr>
          <p:cNvGrpSpPr/>
          <p:nvPr/>
        </p:nvGrpSpPr>
        <p:grpSpPr>
          <a:xfrm>
            <a:off x="263347" y="2671020"/>
            <a:ext cx="11590482" cy="756203"/>
            <a:chOff x="844180" y="5942908"/>
            <a:chExt cx="10790784" cy="588524"/>
          </a:xfrm>
        </p:grpSpPr>
        <p:pic>
          <p:nvPicPr>
            <p:cNvPr id="6" name="Picture 5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190013FC-A302-54B8-19BE-0BA8832D0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23095" b="67187"/>
            <a:stretch/>
          </p:blipFill>
          <p:spPr>
            <a:xfrm>
              <a:off x="844180" y="5943165"/>
              <a:ext cx="7515986" cy="588265"/>
            </a:xfrm>
            <a:prstGeom prst="rect">
              <a:avLst/>
            </a:prstGeom>
          </p:spPr>
        </p:pic>
        <p:pic>
          <p:nvPicPr>
            <p:cNvPr id="7" name="Picture 6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B7C4FCF9-3CA1-E0D3-11F7-8446E15AA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23090" r="2648" b="67187"/>
            <a:stretch/>
          </p:blipFill>
          <p:spPr>
            <a:xfrm>
              <a:off x="8092574" y="5942908"/>
              <a:ext cx="3542390" cy="58852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228BB-6DAF-5818-5C05-A9394C6EE1A2}"/>
              </a:ext>
            </a:extLst>
          </p:cNvPr>
          <p:cNvGrpSpPr/>
          <p:nvPr/>
        </p:nvGrpSpPr>
        <p:grpSpPr>
          <a:xfrm>
            <a:off x="310663" y="5746699"/>
            <a:ext cx="11590482" cy="756203"/>
            <a:chOff x="844180" y="5942908"/>
            <a:chExt cx="10790784" cy="588524"/>
          </a:xfrm>
        </p:grpSpPr>
        <p:pic>
          <p:nvPicPr>
            <p:cNvPr id="9" name="Picture 8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E51538DF-28E8-92F5-21AF-B5921389D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" t="23095" b="67187"/>
            <a:stretch/>
          </p:blipFill>
          <p:spPr>
            <a:xfrm>
              <a:off x="844180" y="5943165"/>
              <a:ext cx="7515986" cy="588265"/>
            </a:xfrm>
            <a:prstGeom prst="rect">
              <a:avLst/>
            </a:prstGeom>
          </p:spPr>
        </p:pic>
        <p:pic>
          <p:nvPicPr>
            <p:cNvPr id="10" name="Picture 9" descr="A diagram of a dna strand&#10;&#10;Description automatically generated with medium confidence">
              <a:extLst>
                <a:ext uri="{FF2B5EF4-FFF2-40B4-BE49-F238E27FC236}">
                  <a16:creationId xmlns:a16="http://schemas.microsoft.com/office/drawing/2014/main" id="{7F547247-04D3-FCA2-AE60-D529781A1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7" t="23090" r="2648" b="67187"/>
            <a:stretch/>
          </p:blipFill>
          <p:spPr>
            <a:xfrm>
              <a:off x="8092574" y="5942908"/>
              <a:ext cx="3542390" cy="58852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E48ED-D7AC-3193-0C78-F229FBDFF0CB}"/>
              </a:ext>
            </a:extLst>
          </p:cNvPr>
          <p:cNvGrpSpPr/>
          <p:nvPr/>
        </p:nvGrpSpPr>
        <p:grpSpPr>
          <a:xfrm>
            <a:off x="776669" y="1497548"/>
            <a:ext cx="2783588" cy="1220820"/>
            <a:chOff x="1237694" y="4563333"/>
            <a:chExt cx="2612946" cy="12208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ED2D61-44B6-DA19-1FA8-67C8F6FA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5019839"/>
              <a:ext cx="2612946" cy="154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643D5D-9E3C-AD45-2462-1C00F38FF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5172239"/>
              <a:ext cx="2612946" cy="1547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DF3855-792B-C893-2CCE-D2BD751FF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5324639"/>
              <a:ext cx="2612946" cy="15471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D4E37A-8EED-0165-94AE-04CD7ED39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5477039"/>
              <a:ext cx="2612946" cy="15471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D6DA50-6471-1424-49A3-4303E91D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5629439"/>
              <a:ext cx="2612946" cy="15471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1CE21E-5707-F32A-C1B2-F598BF43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4563333"/>
              <a:ext cx="2612946" cy="15471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6FA52F-B813-7A9F-1AB4-164A31C7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4715733"/>
              <a:ext cx="2612946" cy="1547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9F2CBC5-0BAB-B596-2BB7-B23F9B23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694" y="4868133"/>
              <a:ext cx="2612946" cy="15471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714D1B9-B0EA-22D3-46FD-32BFF0017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943" r="19286" b="-8503"/>
          <a:stretch/>
        </p:blipFill>
        <p:spPr>
          <a:xfrm>
            <a:off x="5481179" y="2529188"/>
            <a:ext cx="2101053" cy="1891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5C07886-99B2-F9C9-A94D-C25D0BCDCAB1}"/>
              </a:ext>
            </a:extLst>
          </p:cNvPr>
          <p:cNvGrpSpPr/>
          <p:nvPr/>
        </p:nvGrpSpPr>
        <p:grpSpPr>
          <a:xfrm>
            <a:off x="9266672" y="1879705"/>
            <a:ext cx="2057883" cy="796964"/>
            <a:chOff x="9301162" y="4949543"/>
            <a:chExt cx="2057883" cy="7969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D553266-759B-CB9A-2B89-6051E1412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4949543"/>
              <a:ext cx="2057883" cy="18128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97943C0-126A-9316-E6F5-61C282920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154769"/>
              <a:ext cx="2057883" cy="18128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C2E5A7C-A443-C352-34E2-00CB610BB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359995"/>
              <a:ext cx="2057883" cy="18128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E9A2A17-84CD-3D63-7131-9B8E6393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565220"/>
              <a:ext cx="2057883" cy="181287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4782B82-69C5-4815-E997-330A0A98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41" y="5622725"/>
            <a:ext cx="2783588" cy="1547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F6EEC34-66CA-C805-D642-BD2C880AF2A5}"/>
              </a:ext>
            </a:extLst>
          </p:cNvPr>
          <p:cNvGrpSpPr/>
          <p:nvPr/>
        </p:nvGrpSpPr>
        <p:grpSpPr>
          <a:xfrm>
            <a:off x="9304644" y="5063468"/>
            <a:ext cx="2057883" cy="682663"/>
            <a:chOff x="9301162" y="5063844"/>
            <a:chExt cx="2057883" cy="68266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666E66A-47A5-D4BB-3C9D-5AA89F7CE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063844"/>
              <a:ext cx="2057883" cy="18128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05B2D27-35DF-1D0E-D371-C3355D578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237897"/>
              <a:ext cx="2057883" cy="18128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875A6DD-E2C5-7F05-CA6C-8AC934A2E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401559"/>
              <a:ext cx="2057883" cy="18128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0E2B59F-80A2-7756-5A90-E376D1569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23970" b="-1"/>
            <a:stretch/>
          </p:blipFill>
          <p:spPr>
            <a:xfrm>
              <a:off x="9301162" y="5565220"/>
              <a:ext cx="2057883" cy="18128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77DFAD-6C93-9C88-1886-341CEEBAB548}"/>
              </a:ext>
            </a:extLst>
          </p:cNvPr>
          <p:cNvGrpSpPr/>
          <p:nvPr/>
        </p:nvGrpSpPr>
        <p:grpSpPr>
          <a:xfrm>
            <a:off x="5508319" y="4481027"/>
            <a:ext cx="2111885" cy="1296412"/>
            <a:chOff x="5508319" y="2163849"/>
            <a:chExt cx="2111885" cy="129641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341AE8C-E67F-B0A0-310E-FAA8F904B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9151" y="3271081"/>
              <a:ext cx="2101053" cy="18918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322A2EF-E854-64C0-852A-22BFCBD0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7797" y="3132677"/>
              <a:ext cx="2101053" cy="1891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12BE422-BB76-E1DF-FB3B-2C67B62CD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6443" y="2994273"/>
              <a:ext cx="2101053" cy="18918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1F0D91-E66E-D2F2-BEAB-CC0322667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5089" y="2855869"/>
              <a:ext cx="2101053" cy="18918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90D6B12-0E40-2A09-3525-3DE26353D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3735" y="2717465"/>
              <a:ext cx="2101053" cy="1891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69A7B16-5994-0FE4-DA6E-F856BBB7E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2381" y="2579061"/>
              <a:ext cx="2101053" cy="18918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3DCBF41-0174-C6D0-C1AB-0ED173FBA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11027" y="2440657"/>
              <a:ext cx="2101053" cy="18918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FFF5248-5462-E165-27D2-41B8A0AD1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09673" y="2302253"/>
              <a:ext cx="2101053" cy="18918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E63DAA1-E12E-951C-0A2D-9C95E30BA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943" r="19286" b="-8503"/>
            <a:stretch/>
          </p:blipFill>
          <p:spPr>
            <a:xfrm>
              <a:off x="5508319" y="2163849"/>
              <a:ext cx="2101053" cy="18918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59AB02-4937-505C-52D1-F82D7FC83892}"/>
              </a:ext>
            </a:extLst>
          </p:cNvPr>
          <p:cNvGrpSpPr/>
          <p:nvPr/>
        </p:nvGrpSpPr>
        <p:grpSpPr>
          <a:xfrm>
            <a:off x="1860331" y="5760405"/>
            <a:ext cx="8797503" cy="227126"/>
            <a:chOff x="826816" y="6044311"/>
            <a:chExt cx="4305034" cy="2323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819102-B4A9-E409-726A-027F8AFC9D3B}"/>
                </a:ext>
              </a:extLst>
            </p:cNvPr>
            <p:cNvSpPr txBox="1"/>
            <p:nvPr/>
          </p:nvSpPr>
          <p:spPr>
            <a:xfrm>
              <a:off x="826816" y="6056261"/>
              <a:ext cx="276662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F6A37E-668D-715E-E1DD-BC7560402A96}"/>
                </a:ext>
              </a:extLst>
            </p:cNvPr>
            <p:cNvSpPr txBox="1"/>
            <p:nvPr/>
          </p:nvSpPr>
          <p:spPr>
            <a:xfrm>
              <a:off x="3000434" y="6044311"/>
              <a:ext cx="296839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9B06AA-603C-3602-B16C-8EA3B1D48A95}"/>
                </a:ext>
              </a:extLst>
            </p:cNvPr>
            <p:cNvSpPr txBox="1"/>
            <p:nvPr/>
          </p:nvSpPr>
          <p:spPr>
            <a:xfrm>
              <a:off x="4845729" y="6056261"/>
              <a:ext cx="286121" cy="220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3D7E2E-2A25-A8AB-46C7-1077148372E1}"/>
              </a:ext>
            </a:extLst>
          </p:cNvPr>
          <p:cNvGrpSpPr/>
          <p:nvPr/>
        </p:nvGrpSpPr>
        <p:grpSpPr>
          <a:xfrm>
            <a:off x="1772099" y="2707101"/>
            <a:ext cx="8797503" cy="227126"/>
            <a:chOff x="826816" y="6044311"/>
            <a:chExt cx="4305034" cy="2323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A6028F-FBFD-F1AF-579A-DA5D6D2E420C}"/>
                </a:ext>
              </a:extLst>
            </p:cNvPr>
            <p:cNvSpPr txBox="1"/>
            <p:nvPr/>
          </p:nvSpPr>
          <p:spPr>
            <a:xfrm>
              <a:off x="826816" y="6056261"/>
              <a:ext cx="276662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A206CA-8671-E2B3-052A-7A030D2E54B7}"/>
                </a:ext>
              </a:extLst>
            </p:cNvPr>
            <p:cNvSpPr txBox="1"/>
            <p:nvPr/>
          </p:nvSpPr>
          <p:spPr>
            <a:xfrm>
              <a:off x="3000434" y="6044311"/>
              <a:ext cx="296839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9D2F12-B9E6-4A02-ADB1-B7EAE00DD110}"/>
                </a:ext>
              </a:extLst>
            </p:cNvPr>
            <p:cNvSpPr txBox="1"/>
            <p:nvPr/>
          </p:nvSpPr>
          <p:spPr>
            <a:xfrm>
              <a:off x="4845729" y="6056261"/>
              <a:ext cx="286121" cy="220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3</a:t>
              </a: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A77B026-3D1C-0703-5D96-B996BC15456F}"/>
              </a:ext>
            </a:extLst>
          </p:cNvPr>
          <p:cNvSpPr/>
          <p:nvPr/>
        </p:nvSpPr>
        <p:spPr>
          <a:xfrm>
            <a:off x="-172611" y="141686"/>
            <a:ext cx="46557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Expression-Level Difference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2170F1-6282-9B18-370E-D3B41FA8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22106-8FD1-2B72-AF27-05EFEDA8D973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060554-051C-BFDB-DC22-0DC5C4EF2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3E392D-3346-B345-1352-4B2BA0B8F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60C0EC-116F-51CB-1A54-FE2630FFA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2E014B-1179-F733-91DA-2A5EF8CA7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4155026-CFB4-004B-6EA9-34BC33691EFF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F243A2B-DAEA-A9B4-3DB3-4C3A80AF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88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B8F2E9C5-DE21-8B3E-2B99-6DCF404B4884}"/>
              </a:ext>
            </a:extLst>
          </p:cNvPr>
          <p:cNvSpPr/>
          <p:nvPr/>
        </p:nvSpPr>
        <p:spPr>
          <a:xfrm>
            <a:off x="637749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RNA Isolation from samples</a:t>
            </a:r>
          </a:p>
        </p:txBody>
      </p: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660F8FCA-E271-3CAE-2E4C-E27652777DDD}"/>
              </a:ext>
            </a:extLst>
          </p:cNvPr>
          <p:cNvSpPr/>
          <p:nvPr/>
        </p:nvSpPr>
        <p:spPr>
          <a:xfrm>
            <a:off x="2464570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351709"/>
              <a:satOff val="-3484"/>
              <a:lumOff val="-2353"/>
              <a:alphaOff val="0"/>
            </a:schemeClr>
          </a:fillRef>
          <a:effectRef idx="0">
            <a:schemeClr val="accent5">
              <a:hueOff val="-1351709"/>
              <a:satOff val="-3484"/>
              <a:lumOff val="-2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Fragment RNAs into short fragments </a:t>
            </a:r>
            <a:r>
              <a:rPr lang="en-GB" sz="1200" kern="1200" dirty="0"/>
              <a:t>(200-300 ns)</a:t>
            </a:r>
            <a:endParaRPr lang="en-GB" sz="1600" kern="1200" dirty="0"/>
          </a:p>
        </p:txBody>
      </p:sp>
      <p:sp>
        <p:nvSpPr>
          <p:cNvPr id="4" name="Freeform: Shape 12">
            <a:extLst>
              <a:ext uri="{FF2B5EF4-FFF2-40B4-BE49-F238E27FC236}">
                <a16:creationId xmlns:a16="http://schemas.microsoft.com/office/drawing/2014/main" id="{0D42ACA6-97BF-8468-AAB6-2E54B972E8A7}"/>
              </a:ext>
            </a:extLst>
          </p:cNvPr>
          <p:cNvSpPr/>
          <p:nvPr/>
        </p:nvSpPr>
        <p:spPr>
          <a:xfrm>
            <a:off x="4289786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703417"/>
              <a:satOff val="-6968"/>
              <a:lumOff val="-4706"/>
              <a:alphaOff val="0"/>
            </a:schemeClr>
          </a:fillRef>
          <a:effectRef idx="0">
            <a:schemeClr val="accent5">
              <a:hueOff val="-2703417"/>
              <a:satOff val="-6968"/>
              <a:lumOff val="-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Convert the fragments into cDNA </a:t>
            </a:r>
            <a:r>
              <a:rPr lang="en-GB" sz="12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(dsDNA)</a:t>
            </a:r>
          </a:p>
        </p:txBody>
      </p:sp>
      <p:sp>
        <p:nvSpPr>
          <p:cNvPr id="5" name="Freeform: Shape 13">
            <a:extLst>
              <a:ext uri="{FF2B5EF4-FFF2-40B4-BE49-F238E27FC236}">
                <a16:creationId xmlns:a16="http://schemas.microsoft.com/office/drawing/2014/main" id="{C9D707A5-13FC-DE96-69B8-C5066C90879B}"/>
              </a:ext>
            </a:extLst>
          </p:cNvPr>
          <p:cNvSpPr/>
          <p:nvPr/>
        </p:nvSpPr>
        <p:spPr>
          <a:xfrm>
            <a:off x="6115002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055126"/>
              <a:satOff val="-10451"/>
              <a:lumOff val="-7059"/>
              <a:alphaOff val="0"/>
            </a:schemeClr>
          </a:fillRef>
          <a:effectRef idx="0">
            <a:schemeClr val="accent5">
              <a:hueOff val="-4055126"/>
              <a:satOff val="-10451"/>
              <a:lumOff val="-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Add sequencing adaptors</a:t>
            </a:r>
          </a:p>
        </p:txBody>
      </p:sp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BACD4002-ED27-8905-C5BE-9F4D6C5C74C8}"/>
              </a:ext>
            </a:extLst>
          </p:cNvPr>
          <p:cNvSpPr/>
          <p:nvPr/>
        </p:nvSpPr>
        <p:spPr>
          <a:xfrm>
            <a:off x="7940218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406834"/>
              <a:satOff val="-13935"/>
              <a:lumOff val="-9412"/>
              <a:alphaOff val="0"/>
            </a:schemeClr>
          </a:fillRef>
          <a:effectRef idx="0">
            <a:schemeClr val="accent5">
              <a:hueOff val="-5406834"/>
              <a:satOff val="-13935"/>
              <a:lumOff val="-9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Amplify the fragments</a:t>
            </a: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377F0EB8-4FC4-B135-B63F-9C1EE665A7DD}"/>
              </a:ext>
            </a:extLst>
          </p:cNvPr>
          <p:cNvSpPr/>
          <p:nvPr/>
        </p:nvSpPr>
        <p:spPr>
          <a:xfrm>
            <a:off x="9765436" y="1217856"/>
            <a:ext cx="1701195" cy="1701195"/>
          </a:xfrm>
          <a:custGeom>
            <a:avLst/>
            <a:gdLst>
              <a:gd name="connsiteX0" fmla="*/ 0 w 1701195"/>
              <a:gd name="connsiteY0" fmla="*/ 850598 h 1701195"/>
              <a:gd name="connsiteX1" fmla="*/ 850598 w 1701195"/>
              <a:gd name="connsiteY1" fmla="*/ 0 h 1701195"/>
              <a:gd name="connsiteX2" fmla="*/ 1701196 w 1701195"/>
              <a:gd name="connsiteY2" fmla="*/ 850598 h 1701195"/>
              <a:gd name="connsiteX3" fmla="*/ 850598 w 1701195"/>
              <a:gd name="connsiteY3" fmla="*/ 1701196 h 1701195"/>
              <a:gd name="connsiteX4" fmla="*/ 0 w 1701195"/>
              <a:gd name="connsiteY4" fmla="*/ 850598 h 170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195" h="1701195">
                <a:moveTo>
                  <a:pt x="0" y="850598"/>
                </a:moveTo>
                <a:cubicBezTo>
                  <a:pt x="0" y="380826"/>
                  <a:pt x="380826" y="0"/>
                  <a:pt x="850598" y="0"/>
                </a:cubicBezTo>
                <a:cubicBezTo>
                  <a:pt x="1320370" y="0"/>
                  <a:pt x="1701196" y="380826"/>
                  <a:pt x="1701196" y="850598"/>
                </a:cubicBezTo>
                <a:cubicBezTo>
                  <a:pt x="1701196" y="1320370"/>
                  <a:pt x="1320370" y="1701196"/>
                  <a:pt x="850598" y="1701196"/>
                </a:cubicBezTo>
                <a:cubicBezTo>
                  <a:pt x="380826" y="1701196"/>
                  <a:pt x="0" y="1320370"/>
                  <a:pt x="0" y="850598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134" tIns="249134" rIns="249134" bIns="249134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QC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(library concentration and fragment lengths)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895B8-7B41-E238-D06E-8B770B9B2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t="22290" r="68927" b="44293"/>
          <a:stretch/>
        </p:blipFill>
        <p:spPr>
          <a:xfrm>
            <a:off x="637749" y="3248528"/>
            <a:ext cx="1702800" cy="17028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9EB85-0BCD-40C8-1A27-C41A7075CB3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9" t="24375" r="39340" b="44915"/>
          <a:stretch/>
        </p:blipFill>
        <p:spPr>
          <a:xfrm>
            <a:off x="2464570" y="3248529"/>
            <a:ext cx="1702800" cy="17028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64383-7A5B-8201-5C75-231ED5EB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2" t="24097" r="7627" b="45193"/>
          <a:stretch/>
        </p:blipFill>
        <p:spPr>
          <a:xfrm>
            <a:off x="4289786" y="3248529"/>
            <a:ext cx="1702800" cy="17028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77F4C-2368-4433-4BF2-42C59AFB309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t="67867" r="68932" b="3184"/>
          <a:stretch/>
        </p:blipFill>
        <p:spPr>
          <a:xfrm>
            <a:off x="6113397" y="3248529"/>
            <a:ext cx="1702800" cy="17028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E6635-199F-0300-FA1E-C2FF356E4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3" t="67143" r="38027" b="3315"/>
          <a:stretch/>
        </p:blipFill>
        <p:spPr>
          <a:xfrm>
            <a:off x="7949413" y="3248529"/>
            <a:ext cx="1692000" cy="168438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4636B4-6FB7-28A1-4BDC-E5E0AA11C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0" t="54632" r="30447" b="26115"/>
          <a:stretch/>
        </p:blipFill>
        <p:spPr>
          <a:xfrm>
            <a:off x="9695308" y="3038849"/>
            <a:ext cx="996309" cy="99182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E6DBBF-18B4-19CD-261F-D36E3E763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5" t="52715" r="10422" b="28032"/>
          <a:stretch/>
        </p:blipFill>
        <p:spPr>
          <a:xfrm>
            <a:off x="10737589" y="3038849"/>
            <a:ext cx="996309" cy="99182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4F75CD-D056-35CC-EEFE-B58A2075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25" t="72348" r="5245" b="4294"/>
          <a:stretch/>
        </p:blipFill>
        <p:spPr>
          <a:xfrm>
            <a:off x="9695308" y="4256080"/>
            <a:ext cx="996309" cy="99182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2182BB-55B1-0B71-A200-A16299B9C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8" t="73013" r="30479" b="7749"/>
          <a:stretch/>
        </p:blipFill>
        <p:spPr>
          <a:xfrm>
            <a:off x="10737589" y="4256080"/>
            <a:ext cx="996309" cy="99182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6C600E-924B-4DF9-39AD-87A1B1228C8E}"/>
              </a:ext>
            </a:extLst>
          </p:cNvPr>
          <p:cNvSpPr/>
          <p:nvPr/>
        </p:nvSpPr>
        <p:spPr>
          <a:xfrm>
            <a:off x="4322151" y="5455430"/>
            <a:ext cx="3548857" cy="976271"/>
          </a:xfrm>
          <a:custGeom>
            <a:avLst/>
            <a:gdLst>
              <a:gd name="connsiteX0" fmla="*/ 0 w 3548857"/>
              <a:gd name="connsiteY0" fmla="*/ 162715 h 976271"/>
              <a:gd name="connsiteX1" fmla="*/ 162715 w 3548857"/>
              <a:gd name="connsiteY1" fmla="*/ 0 h 976271"/>
              <a:gd name="connsiteX2" fmla="*/ 667719 w 3548857"/>
              <a:gd name="connsiteY2" fmla="*/ 0 h 976271"/>
              <a:gd name="connsiteX3" fmla="*/ 1108254 w 3548857"/>
              <a:gd name="connsiteY3" fmla="*/ 0 h 976271"/>
              <a:gd name="connsiteX4" fmla="*/ 1645491 w 3548857"/>
              <a:gd name="connsiteY4" fmla="*/ 0 h 976271"/>
              <a:gd name="connsiteX5" fmla="*/ 2086026 w 3548857"/>
              <a:gd name="connsiteY5" fmla="*/ 0 h 976271"/>
              <a:gd name="connsiteX6" fmla="*/ 2655499 w 3548857"/>
              <a:gd name="connsiteY6" fmla="*/ 0 h 976271"/>
              <a:gd name="connsiteX7" fmla="*/ 3386142 w 3548857"/>
              <a:gd name="connsiteY7" fmla="*/ 0 h 976271"/>
              <a:gd name="connsiteX8" fmla="*/ 3548857 w 3548857"/>
              <a:gd name="connsiteY8" fmla="*/ 162715 h 976271"/>
              <a:gd name="connsiteX9" fmla="*/ 3548857 w 3548857"/>
              <a:gd name="connsiteY9" fmla="*/ 468610 h 976271"/>
              <a:gd name="connsiteX10" fmla="*/ 3548857 w 3548857"/>
              <a:gd name="connsiteY10" fmla="*/ 813556 h 976271"/>
              <a:gd name="connsiteX11" fmla="*/ 3386142 w 3548857"/>
              <a:gd name="connsiteY11" fmla="*/ 976271 h 976271"/>
              <a:gd name="connsiteX12" fmla="*/ 2816670 w 3548857"/>
              <a:gd name="connsiteY12" fmla="*/ 976271 h 976271"/>
              <a:gd name="connsiteX13" fmla="*/ 2214964 w 3548857"/>
              <a:gd name="connsiteY13" fmla="*/ 976271 h 976271"/>
              <a:gd name="connsiteX14" fmla="*/ 1645491 w 3548857"/>
              <a:gd name="connsiteY14" fmla="*/ 976271 h 976271"/>
              <a:gd name="connsiteX15" fmla="*/ 1204956 w 3548857"/>
              <a:gd name="connsiteY15" fmla="*/ 976271 h 976271"/>
              <a:gd name="connsiteX16" fmla="*/ 162715 w 3548857"/>
              <a:gd name="connsiteY16" fmla="*/ 976271 h 976271"/>
              <a:gd name="connsiteX17" fmla="*/ 0 w 3548857"/>
              <a:gd name="connsiteY17" fmla="*/ 813556 h 976271"/>
              <a:gd name="connsiteX18" fmla="*/ 0 w 3548857"/>
              <a:gd name="connsiteY18" fmla="*/ 475119 h 976271"/>
              <a:gd name="connsiteX19" fmla="*/ 0 w 3548857"/>
              <a:gd name="connsiteY19" fmla="*/ 162715 h 976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8857" h="976271" fill="none" extrusionOk="0">
                <a:moveTo>
                  <a:pt x="0" y="162715"/>
                </a:moveTo>
                <a:cubicBezTo>
                  <a:pt x="12750" y="75663"/>
                  <a:pt x="79104" y="-706"/>
                  <a:pt x="162715" y="0"/>
                </a:cubicBezTo>
                <a:cubicBezTo>
                  <a:pt x="327540" y="-58655"/>
                  <a:pt x="535379" y="60050"/>
                  <a:pt x="667719" y="0"/>
                </a:cubicBezTo>
                <a:cubicBezTo>
                  <a:pt x="800059" y="-60050"/>
                  <a:pt x="964605" y="45465"/>
                  <a:pt x="1108254" y="0"/>
                </a:cubicBezTo>
                <a:cubicBezTo>
                  <a:pt x="1251903" y="-45465"/>
                  <a:pt x="1433491" y="23830"/>
                  <a:pt x="1645491" y="0"/>
                </a:cubicBezTo>
                <a:cubicBezTo>
                  <a:pt x="1857491" y="-23830"/>
                  <a:pt x="1944935" y="28644"/>
                  <a:pt x="2086026" y="0"/>
                </a:cubicBezTo>
                <a:cubicBezTo>
                  <a:pt x="2227117" y="-28644"/>
                  <a:pt x="2474075" y="26760"/>
                  <a:pt x="2655499" y="0"/>
                </a:cubicBezTo>
                <a:cubicBezTo>
                  <a:pt x="2836923" y="-26760"/>
                  <a:pt x="3039781" y="53283"/>
                  <a:pt x="3386142" y="0"/>
                </a:cubicBezTo>
                <a:cubicBezTo>
                  <a:pt x="3469225" y="24937"/>
                  <a:pt x="3538605" y="66980"/>
                  <a:pt x="3548857" y="162715"/>
                </a:cubicBezTo>
                <a:cubicBezTo>
                  <a:pt x="3581419" y="298272"/>
                  <a:pt x="3523281" y="406186"/>
                  <a:pt x="3548857" y="468610"/>
                </a:cubicBezTo>
                <a:cubicBezTo>
                  <a:pt x="3574433" y="531035"/>
                  <a:pt x="3515202" y="700633"/>
                  <a:pt x="3548857" y="813556"/>
                </a:cubicBezTo>
                <a:cubicBezTo>
                  <a:pt x="3568445" y="899834"/>
                  <a:pt x="3464259" y="981752"/>
                  <a:pt x="3386142" y="976271"/>
                </a:cubicBezTo>
                <a:cubicBezTo>
                  <a:pt x="3181712" y="1027085"/>
                  <a:pt x="2942079" y="970729"/>
                  <a:pt x="2816670" y="976271"/>
                </a:cubicBezTo>
                <a:cubicBezTo>
                  <a:pt x="2691261" y="981813"/>
                  <a:pt x="2441895" y="967077"/>
                  <a:pt x="2214964" y="976271"/>
                </a:cubicBezTo>
                <a:cubicBezTo>
                  <a:pt x="1988033" y="985465"/>
                  <a:pt x="1860461" y="972931"/>
                  <a:pt x="1645491" y="976271"/>
                </a:cubicBezTo>
                <a:cubicBezTo>
                  <a:pt x="1430521" y="979611"/>
                  <a:pt x="1387894" y="953564"/>
                  <a:pt x="1204956" y="976271"/>
                </a:cubicBezTo>
                <a:cubicBezTo>
                  <a:pt x="1022018" y="998978"/>
                  <a:pt x="443370" y="889773"/>
                  <a:pt x="162715" y="976271"/>
                </a:cubicBezTo>
                <a:cubicBezTo>
                  <a:pt x="57563" y="963125"/>
                  <a:pt x="17459" y="903554"/>
                  <a:pt x="0" y="813556"/>
                </a:cubicBezTo>
                <a:cubicBezTo>
                  <a:pt x="-35296" y="662252"/>
                  <a:pt x="38087" y="631999"/>
                  <a:pt x="0" y="475119"/>
                </a:cubicBezTo>
                <a:cubicBezTo>
                  <a:pt x="-38087" y="318239"/>
                  <a:pt x="9565" y="262165"/>
                  <a:pt x="0" y="162715"/>
                </a:cubicBezTo>
                <a:close/>
              </a:path>
              <a:path w="3548857" h="976271" stroke="0" extrusionOk="0">
                <a:moveTo>
                  <a:pt x="0" y="162715"/>
                </a:moveTo>
                <a:cubicBezTo>
                  <a:pt x="7018" y="88602"/>
                  <a:pt x="71539" y="18335"/>
                  <a:pt x="162715" y="0"/>
                </a:cubicBezTo>
                <a:cubicBezTo>
                  <a:pt x="353631" y="-44046"/>
                  <a:pt x="545570" y="13755"/>
                  <a:pt x="667719" y="0"/>
                </a:cubicBezTo>
                <a:cubicBezTo>
                  <a:pt x="789868" y="-13755"/>
                  <a:pt x="971799" y="23161"/>
                  <a:pt x="1108254" y="0"/>
                </a:cubicBezTo>
                <a:cubicBezTo>
                  <a:pt x="1244710" y="-23161"/>
                  <a:pt x="1560924" y="65655"/>
                  <a:pt x="1709960" y="0"/>
                </a:cubicBezTo>
                <a:cubicBezTo>
                  <a:pt x="1858996" y="-65655"/>
                  <a:pt x="1997802" y="32124"/>
                  <a:pt x="2150495" y="0"/>
                </a:cubicBezTo>
                <a:cubicBezTo>
                  <a:pt x="2303188" y="-32124"/>
                  <a:pt x="2507924" y="9123"/>
                  <a:pt x="2687733" y="0"/>
                </a:cubicBezTo>
                <a:cubicBezTo>
                  <a:pt x="2867542" y="-9123"/>
                  <a:pt x="3042532" y="31054"/>
                  <a:pt x="3386142" y="0"/>
                </a:cubicBezTo>
                <a:cubicBezTo>
                  <a:pt x="3486902" y="3622"/>
                  <a:pt x="3551891" y="87472"/>
                  <a:pt x="3548857" y="162715"/>
                </a:cubicBezTo>
                <a:cubicBezTo>
                  <a:pt x="3560260" y="245472"/>
                  <a:pt x="3535744" y="334871"/>
                  <a:pt x="3548857" y="488136"/>
                </a:cubicBezTo>
                <a:cubicBezTo>
                  <a:pt x="3561970" y="641401"/>
                  <a:pt x="3532023" y="678947"/>
                  <a:pt x="3548857" y="813556"/>
                </a:cubicBezTo>
                <a:cubicBezTo>
                  <a:pt x="3564919" y="919232"/>
                  <a:pt x="3492964" y="978671"/>
                  <a:pt x="3386142" y="976271"/>
                </a:cubicBezTo>
                <a:cubicBezTo>
                  <a:pt x="3120545" y="991163"/>
                  <a:pt x="2990417" y="933960"/>
                  <a:pt x="2816670" y="976271"/>
                </a:cubicBezTo>
                <a:cubicBezTo>
                  <a:pt x="2642923" y="1018582"/>
                  <a:pt x="2485549" y="935668"/>
                  <a:pt x="2279432" y="976271"/>
                </a:cubicBezTo>
                <a:cubicBezTo>
                  <a:pt x="2073315" y="1016874"/>
                  <a:pt x="2009533" y="962116"/>
                  <a:pt x="1838897" y="976271"/>
                </a:cubicBezTo>
                <a:cubicBezTo>
                  <a:pt x="1668261" y="990426"/>
                  <a:pt x="1617816" y="958289"/>
                  <a:pt x="1398362" y="976271"/>
                </a:cubicBezTo>
                <a:cubicBezTo>
                  <a:pt x="1178909" y="994253"/>
                  <a:pt x="1022075" y="966738"/>
                  <a:pt x="796656" y="976271"/>
                </a:cubicBezTo>
                <a:cubicBezTo>
                  <a:pt x="571237" y="985804"/>
                  <a:pt x="347322" y="910450"/>
                  <a:pt x="162715" y="976271"/>
                </a:cubicBezTo>
                <a:cubicBezTo>
                  <a:pt x="60408" y="958719"/>
                  <a:pt x="1789" y="926003"/>
                  <a:pt x="0" y="813556"/>
                </a:cubicBezTo>
                <a:cubicBezTo>
                  <a:pt x="-30982" y="703729"/>
                  <a:pt x="31075" y="566848"/>
                  <a:pt x="0" y="494644"/>
                </a:cubicBezTo>
                <a:cubicBezTo>
                  <a:pt x="-31075" y="422440"/>
                  <a:pt x="31259" y="245467"/>
                  <a:pt x="0" y="162715"/>
                </a:cubicBezTo>
                <a:close/>
              </a:path>
            </a:pathLst>
          </a:custGeom>
          <a:solidFill>
            <a:srgbClr val="2C2D7B"/>
          </a:solidFill>
          <a:ln>
            <a:extLst>
              <a:ext uri="{C807C97D-BFC1-408E-A445-0C87EB9F89A2}">
                <ask:lineSketchStyleProps xmlns:ask="http://schemas.microsoft.com/office/drawing/2018/sketchyshapes" sd="241305088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30–50 million </a:t>
            </a:r>
            <a:r>
              <a:rPr lang="en-GB" dirty="0"/>
              <a:t>reads per sample for experiments like </a:t>
            </a:r>
            <a:r>
              <a:rPr lang="en-GB" b="1" dirty="0"/>
              <a:t>Differential Expression Analysis</a:t>
            </a:r>
            <a:r>
              <a:rPr lang="en-GB" dirty="0"/>
              <a:t>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34DD06-7E08-8CE8-52EC-CBFF785B9EB5}"/>
              </a:ext>
            </a:extLst>
          </p:cNvPr>
          <p:cNvSpPr/>
          <p:nvPr/>
        </p:nvSpPr>
        <p:spPr>
          <a:xfrm>
            <a:off x="-172611" y="141686"/>
            <a:ext cx="82498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to count the number of Expressed RNAs for genes?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D87BE4-F8B4-14FD-8B92-1475A1A29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C30928-8C97-5112-DAF9-395F66816FE2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ECB934-D905-9127-FBDD-71CA97F92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6CAA1D-EAAC-BA5A-B955-CE1CAEE39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DF5C64-E770-F289-119C-F507EA9BF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9EA27B-FCC1-2FF3-CBB2-2CE5CB384F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C8148E-6FBC-A58F-1AE8-3D60B8CE5A4C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9EED3E3-8C4E-A622-D014-BE7C330F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2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614F0-2C1F-BB94-D7EC-24DA76FD019F}"/>
              </a:ext>
            </a:extLst>
          </p:cNvPr>
          <p:cNvSpPr txBox="1"/>
          <p:nvPr/>
        </p:nvSpPr>
        <p:spPr>
          <a:xfrm>
            <a:off x="596840" y="1302292"/>
            <a:ext cx="2812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Align and match the reads to the reference genome.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1B265-EDC6-618C-D305-8B0CCD604300}"/>
              </a:ext>
            </a:extLst>
          </p:cNvPr>
          <p:cNvGrpSpPr/>
          <p:nvPr/>
        </p:nvGrpSpPr>
        <p:grpSpPr>
          <a:xfrm>
            <a:off x="467676" y="4234907"/>
            <a:ext cx="11295856" cy="720000"/>
            <a:chOff x="542107" y="4883509"/>
            <a:chExt cx="11295856" cy="72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E75163-6773-CA99-8844-897ECAC40ABE}"/>
                </a:ext>
              </a:extLst>
            </p:cNvPr>
            <p:cNvGrpSpPr/>
            <p:nvPr/>
          </p:nvGrpSpPr>
          <p:grpSpPr>
            <a:xfrm>
              <a:off x="542107" y="4883509"/>
              <a:ext cx="11295856" cy="720000"/>
              <a:chOff x="844180" y="5863286"/>
              <a:chExt cx="10790784" cy="668145"/>
            </a:xfrm>
          </p:grpSpPr>
          <p:pic>
            <p:nvPicPr>
              <p:cNvPr id="8" name="Picture 7" descr="A diagram of a dna strand&#10;&#10;Description automatically generated with medium confidence">
                <a:extLst>
                  <a:ext uri="{FF2B5EF4-FFF2-40B4-BE49-F238E27FC236}">
                    <a16:creationId xmlns:a16="http://schemas.microsoft.com/office/drawing/2014/main" id="{5592298A-A5A1-AB37-FB82-8C9A3A8AE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0" t="21775" b="67187"/>
              <a:stretch/>
            </p:blipFill>
            <p:spPr>
              <a:xfrm>
                <a:off x="844180" y="5863286"/>
                <a:ext cx="7515986" cy="668144"/>
              </a:xfrm>
              <a:prstGeom prst="rect">
                <a:avLst/>
              </a:prstGeom>
            </p:spPr>
          </p:pic>
          <p:pic>
            <p:nvPicPr>
              <p:cNvPr id="9" name="Picture 8" descr="A diagram of a dna strand&#10;&#10;Description automatically generated with medium confidence">
                <a:extLst>
                  <a:ext uri="{FF2B5EF4-FFF2-40B4-BE49-F238E27FC236}">
                    <a16:creationId xmlns:a16="http://schemas.microsoft.com/office/drawing/2014/main" id="{6F23F91A-085F-9240-B407-1989E72CDF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97" t="22279" r="2648" b="67187"/>
              <a:stretch/>
            </p:blipFill>
            <p:spPr>
              <a:xfrm>
                <a:off x="8092574" y="5893782"/>
                <a:ext cx="3542390" cy="637649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44A9DF-8237-9C09-F82F-594BA9213F2B}"/>
                </a:ext>
              </a:extLst>
            </p:cNvPr>
            <p:cNvSpPr/>
            <p:nvPr/>
          </p:nvSpPr>
          <p:spPr>
            <a:xfrm>
              <a:off x="2110319" y="4973138"/>
              <a:ext cx="375559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D815C-38B5-7BF3-E710-9732512241A8}"/>
                </a:ext>
              </a:extLst>
            </p:cNvPr>
            <p:cNvSpPr/>
            <p:nvPr/>
          </p:nvSpPr>
          <p:spPr>
            <a:xfrm>
              <a:off x="6363232" y="4973137"/>
              <a:ext cx="375559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4CCDA6-CE00-3339-E330-10A0C1FC1A37}"/>
                </a:ext>
              </a:extLst>
            </p:cNvPr>
            <p:cNvSpPr/>
            <p:nvPr/>
          </p:nvSpPr>
          <p:spPr>
            <a:xfrm>
              <a:off x="10029678" y="4973136"/>
              <a:ext cx="375559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4E4FBC-5742-5E4C-745B-EC1BA218183D}"/>
              </a:ext>
            </a:extLst>
          </p:cNvPr>
          <p:cNvCxnSpPr/>
          <p:nvPr/>
        </p:nvCxnSpPr>
        <p:spPr>
          <a:xfrm>
            <a:off x="9224632" y="407825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5C0C77-C746-6A72-2E90-ACDA91B4A8B9}"/>
              </a:ext>
            </a:extLst>
          </p:cNvPr>
          <p:cNvCxnSpPr/>
          <p:nvPr/>
        </p:nvCxnSpPr>
        <p:spPr>
          <a:xfrm>
            <a:off x="9529432" y="392744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DDF855-3FC4-0A39-C0EF-BE9BB2AF0FAD}"/>
              </a:ext>
            </a:extLst>
          </p:cNvPr>
          <p:cNvCxnSpPr/>
          <p:nvPr/>
        </p:nvCxnSpPr>
        <p:spPr>
          <a:xfrm>
            <a:off x="9850107" y="407190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C2CCE-9DF4-FC5B-9FFD-26580E0DCA4C}"/>
              </a:ext>
            </a:extLst>
          </p:cNvPr>
          <p:cNvCxnSpPr/>
          <p:nvPr/>
        </p:nvCxnSpPr>
        <p:spPr>
          <a:xfrm>
            <a:off x="9230982" y="374170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97B5CE-8F35-D413-E4F4-9080DC8005A0}"/>
              </a:ext>
            </a:extLst>
          </p:cNvPr>
          <p:cNvCxnSpPr/>
          <p:nvPr/>
        </p:nvCxnSpPr>
        <p:spPr>
          <a:xfrm>
            <a:off x="10469232" y="406555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679D6E-26E1-CD31-C440-1AC512A5D682}"/>
              </a:ext>
            </a:extLst>
          </p:cNvPr>
          <p:cNvCxnSpPr/>
          <p:nvPr/>
        </p:nvCxnSpPr>
        <p:spPr>
          <a:xfrm>
            <a:off x="10772444" y="3914741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2545AA-9366-D7CC-1D8A-499F129D96CD}"/>
              </a:ext>
            </a:extLst>
          </p:cNvPr>
          <p:cNvCxnSpPr/>
          <p:nvPr/>
        </p:nvCxnSpPr>
        <p:spPr>
          <a:xfrm>
            <a:off x="10469232" y="374170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DCA4B0-C785-2386-A4C9-2DA76E415E17}"/>
              </a:ext>
            </a:extLst>
          </p:cNvPr>
          <p:cNvCxnSpPr/>
          <p:nvPr/>
        </p:nvCxnSpPr>
        <p:spPr>
          <a:xfrm>
            <a:off x="10158079" y="391474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115795-9377-C450-A6B2-05E684E379FB}"/>
              </a:ext>
            </a:extLst>
          </p:cNvPr>
          <p:cNvCxnSpPr/>
          <p:nvPr/>
        </p:nvCxnSpPr>
        <p:spPr>
          <a:xfrm>
            <a:off x="9845319" y="374011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965F5E-FA74-9D66-31F7-EB22531717FA}"/>
              </a:ext>
            </a:extLst>
          </p:cNvPr>
          <p:cNvCxnSpPr/>
          <p:nvPr/>
        </p:nvCxnSpPr>
        <p:spPr>
          <a:xfrm>
            <a:off x="5545519" y="4156354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CC32B-A735-3492-9313-9DB3325F8F18}"/>
              </a:ext>
            </a:extLst>
          </p:cNvPr>
          <p:cNvCxnSpPr/>
          <p:nvPr/>
        </p:nvCxnSpPr>
        <p:spPr>
          <a:xfrm>
            <a:off x="9508780" y="355596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260E8D-90B3-D931-2BFA-1E4453FA251C}"/>
              </a:ext>
            </a:extLst>
          </p:cNvPr>
          <p:cNvCxnSpPr/>
          <p:nvPr/>
        </p:nvCxnSpPr>
        <p:spPr>
          <a:xfrm>
            <a:off x="6301863" y="415905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49E57-9E6E-F447-75C3-3F501A6B13B2}"/>
              </a:ext>
            </a:extLst>
          </p:cNvPr>
          <p:cNvCxnSpPr/>
          <p:nvPr/>
        </p:nvCxnSpPr>
        <p:spPr>
          <a:xfrm>
            <a:off x="9210330" y="3370230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4E9306-E722-7DD4-7A51-76CE0A666869}"/>
              </a:ext>
            </a:extLst>
          </p:cNvPr>
          <p:cNvCxnSpPr/>
          <p:nvPr/>
        </p:nvCxnSpPr>
        <p:spPr>
          <a:xfrm>
            <a:off x="6961569" y="4154035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233C97-EB7D-C812-4C8E-038AA47DCC11}"/>
              </a:ext>
            </a:extLst>
          </p:cNvPr>
          <p:cNvCxnSpPr/>
          <p:nvPr/>
        </p:nvCxnSpPr>
        <p:spPr>
          <a:xfrm>
            <a:off x="10751792" y="3543266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D51001-3BA0-506D-7C47-73737A88652C}"/>
              </a:ext>
            </a:extLst>
          </p:cNvPr>
          <p:cNvCxnSpPr/>
          <p:nvPr/>
        </p:nvCxnSpPr>
        <p:spPr>
          <a:xfrm>
            <a:off x="10448580" y="3370230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6A4B9A-1C7E-24F8-7880-DB88A09A1AF5}"/>
              </a:ext>
            </a:extLst>
          </p:cNvPr>
          <p:cNvCxnSpPr/>
          <p:nvPr/>
        </p:nvCxnSpPr>
        <p:spPr>
          <a:xfrm>
            <a:off x="10137427" y="354326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89745D-E4C9-A1BD-E1EF-2A6E047CE536}"/>
              </a:ext>
            </a:extLst>
          </p:cNvPr>
          <p:cNvCxnSpPr/>
          <p:nvPr/>
        </p:nvCxnSpPr>
        <p:spPr>
          <a:xfrm>
            <a:off x="7098073" y="3981728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1AE4BE-AF77-22DC-8AB8-801BB6BC1D73}"/>
              </a:ext>
            </a:extLst>
          </p:cNvPr>
          <p:cNvCxnSpPr/>
          <p:nvPr/>
        </p:nvCxnSpPr>
        <p:spPr>
          <a:xfrm>
            <a:off x="9824667" y="336864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146EB4-71DF-F5C7-26A9-2663FA4F2114}"/>
              </a:ext>
            </a:extLst>
          </p:cNvPr>
          <p:cNvCxnSpPr/>
          <p:nvPr/>
        </p:nvCxnSpPr>
        <p:spPr>
          <a:xfrm>
            <a:off x="6442472" y="3981728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9A7C19-15EA-6185-FBED-AEC08AB0F407}"/>
              </a:ext>
            </a:extLst>
          </p:cNvPr>
          <p:cNvCxnSpPr/>
          <p:nvPr/>
        </p:nvCxnSpPr>
        <p:spPr>
          <a:xfrm>
            <a:off x="5786871" y="3981728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FC186-0498-8F63-3504-75F9BB5F44F6}"/>
              </a:ext>
            </a:extLst>
          </p:cNvPr>
          <p:cNvCxnSpPr/>
          <p:nvPr/>
        </p:nvCxnSpPr>
        <p:spPr>
          <a:xfrm>
            <a:off x="980468" y="413998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CD6A02-5098-03EC-A25C-8B9B10119E2B}"/>
              </a:ext>
            </a:extLst>
          </p:cNvPr>
          <p:cNvCxnSpPr>
            <a:cxnSpLocks/>
          </p:cNvCxnSpPr>
          <p:nvPr/>
        </p:nvCxnSpPr>
        <p:spPr>
          <a:xfrm>
            <a:off x="2456843" y="413998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EFF691-275B-1561-70BE-1C1DE038E643}"/>
              </a:ext>
            </a:extLst>
          </p:cNvPr>
          <p:cNvCxnSpPr>
            <a:cxnSpLocks/>
          </p:cNvCxnSpPr>
          <p:nvPr/>
        </p:nvCxnSpPr>
        <p:spPr>
          <a:xfrm>
            <a:off x="1867706" y="3540586"/>
            <a:ext cx="6104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F3E36D-B578-8AC1-AB44-E342A68FD824}"/>
              </a:ext>
            </a:extLst>
          </p:cNvPr>
          <p:cNvCxnSpPr/>
          <p:nvPr/>
        </p:nvCxnSpPr>
        <p:spPr>
          <a:xfrm>
            <a:off x="1651955" y="4138394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FFC789-9FB4-4ABD-1A29-35EE2475D521}"/>
              </a:ext>
            </a:extLst>
          </p:cNvPr>
          <p:cNvCxnSpPr/>
          <p:nvPr/>
        </p:nvCxnSpPr>
        <p:spPr>
          <a:xfrm>
            <a:off x="1296366" y="3954244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0426F4-1A6A-D814-26CC-EBDB125AC624}"/>
              </a:ext>
            </a:extLst>
          </p:cNvPr>
          <p:cNvCxnSpPr/>
          <p:nvPr/>
        </p:nvCxnSpPr>
        <p:spPr>
          <a:xfrm>
            <a:off x="959816" y="376850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6C962C-5560-A6E2-F350-9D39A1287B4A}"/>
              </a:ext>
            </a:extLst>
          </p:cNvPr>
          <p:cNvCxnSpPr>
            <a:cxnSpLocks/>
          </p:cNvCxnSpPr>
          <p:nvPr/>
        </p:nvCxnSpPr>
        <p:spPr>
          <a:xfrm flipV="1">
            <a:off x="2981325" y="3979921"/>
            <a:ext cx="656362" cy="1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69DFC8-4E75-BED6-2114-31BB7E837B95}"/>
              </a:ext>
            </a:extLst>
          </p:cNvPr>
          <p:cNvCxnSpPr>
            <a:cxnSpLocks/>
          </p:cNvCxnSpPr>
          <p:nvPr/>
        </p:nvCxnSpPr>
        <p:spPr>
          <a:xfrm>
            <a:off x="2436191" y="376850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3B6D04-4149-84D9-1870-71FE11696D0A}"/>
              </a:ext>
            </a:extLst>
          </p:cNvPr>
          <p:cNvCxnSpPr>
            <a:cxnSpLocks/>
          </p:cNvCxnSpPr>
          <p:nvPr/>
        </p:nvCxnSpPr>
        <p:spPr>
          <a:xfrm>
            <a:off x="1991688" y="3941544"/>
            <a:ext cx="5991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970CF9-2F3B-1849-ACE0-41754183A145}"/>
              </a:ext>
            </a:extLst>
          </p:cNvPr>
          <p:cNvCxnSpPr>
            <a:cxnSpLocks/>
          </p:cNvCxnSpPr>
          <p:nvPr/>
        </p:nvCxnSpPr>
        <p:spPr>
          <a:xfrm>
            <a:off x="2990850" y="3610034"/>
            <a:ext cx="615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37A308-53BB-7D66-7A88-1764C891E7DF}"/>
              </a:ext>
            </a:extLst>
          </p:cNvPr>
          <p:cNvCxnSpPr/>
          <p:nvPr/>
        </p:nvCxnSpPr>
        <p:spPr>
          <a:xfrm>
            <a:off x="1631303" y="3766919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13CAEB-6494-2844-DA7A-554B4FFDE9E1}"/>
              </a:ext>
            </a:extLst>
          </p:cNvPr>
          <p:cNvCxnSpPr/>
          <p:nvPr/>
        </p:nvCxnSpPr>
        <p:spPr>
          <a:xfrm>
            <a:off x="1124905" y="3540586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EEA007-70FE-B1F5-8D46-A136A773EC0F}"/>
              </a:ext>
            </a:extLst>
          </p:cNvPr>
          <p:cNvCxnSpPr/>
          <p:nvPr/>
        </p:nvCxnSpPr>
        <p:spPr>
          <a:xfrm>
            <a:off x="980468" y="3312667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819C7C-44D9-BE65-6CE3-2FD365ACD7D8}"/>
              </a:ext>
            </a:extLst>
          </p:cNvPr>
          <p:cNvCxnSpPr>
            <a:cxnSpLocks/>
          </p:cNvCxnSpPr>
          <p:nvPr/>
        </p:nvCxnSpPr>
        <p:spPr>
          <a:xfrm flipV="1">
            <a:off x="2456843" y="3311079"/>
            <a:ext cx="591157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942ECA-4F78-A8D4-11D3-BA0ADA12CB7E}"/>
              </a:ext>
            </a:extLst>
          </p:cNvPr>
          <p:cNvCxnSpPr/>
          <p:nvPr/>
        </p:nvCxnSpPr>
        <p:spPr>
          <a:xfrm>
            <a:off x="2102563" y="2713271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5B0F939-AEBF-EB4A-63E1-79BBDD5DB25F}"/>
              </a:ext>
            </a:extLst>
          </p:cNvPr>
          <p:cNvCxnSpPr/>
          <p:nvPr/>
        </p:nvCxnSpPr>
        <p:spPr>
          <a:xfrm>
            <a:off x="1651955" y="3311079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7024EF-F43F-FD65-4396-DD714D61190E}"/>
              </a:ext>
            </a:extLst>
          </p:cNvPr>
          <p:cNvCxnSpPr/>
          <p:nvPr/>
        </p:nvCxnSpPr>
        <p:spPr>
          <a:xfrm>
            <a:off x="1296366" y="3126929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9545ED-250E-FE7A-BEAD-6F7A3DB35533}"/>
              </a:ext>
            </a:extLst>
          </p:cNvPr>
          <p:cNvCxnSpPr/>
          <p:nvPr/>
        </p:nvCxnSpPr>
        <p:spPr>
          <a:xfrm>
            <a:off x="959816" y="294119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7DE271-6C7B-9021-5A31-B4478E163996}"/>
              </a:ext>
            </a:extLst>
          </p:cNvPr>
          <p:cNvCxnSpPr>
            <a:cxnSpLocks/>
          </p:cNvCxnSpPr>
          <p:nvPr/>
        </p:nvCxnSpPr>
        <p:spPr>
          <a:xfrm>
            <a:off x="2981325" y="3152606"/>
            <a:ext cx="6563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E4A0084-41B7-3B35-6E66-6F5890C7F1BE}"/>
              </a:ext>
            </a:extLst>
          </p:cNvPr>
          <p:cNvCxnSpPr>
            <a:cxnSpLocks/>
          </p:cNvCxnSpPr>
          <p:nvPr/>
        </p:nvCxnSpPr>
        <p:spPr>
          <a:xfrm>
            <a:off x="2436191" y="2941192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595E8F-5D76-AF27-C822-FBDA98F9BAFF}"/>
              </a:ext>
            </a:extLst>
          </p:cNvPr>
          <p:cNvCxnSpPr>
            <a:cxnSpLocks/>
          </p:cNvCxnSpPr>
          <p:nvPr/>
        </p:nvCxnSpPr>
        <p:spPr>
          <a:xfrm>
            <a:off x="1925013" y="3114229"/>
            <a:ext cx="6848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2131F6-2755-BDEA-E32F-1CC962A2BDEC}"/>
              </a:ext>
            </a:extLst>
          </p:cNvPr>
          <p:cNvCxnSpPr>
            <a:cxnSpLocks/>
          </p:cNvCxnSpPr>
          <p:nvPr/>
        </p:nvCxnSpPr>
        <p:spPr>
          <a:xfrm>
            <a:off x="2990850" y="2782719"/>
            <a:ext cx="615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91FD6B-9DA5-6E08-3A98-07AEBF05E6DD}"/>
              </a:ext>
            </a:extLst>
          </p:cNvPr>
          <p:cNvCxnSpPr/>
          <p:nvPr/>
        </p:nvCxnSpPr>
        <p:spPr>
          <a:xfrm>
            <a:off x="1631303" y="2939604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531572-E72B-966A-4966-90FD597E4639}"/>
              </a:ext>
            </a:extLst>
          </p:cNvPr>
          <p:cNvCxnSpPr/>
          <p:nvPr/>
        </p:nvCxnSpPr>
        <p:spPr>
          <a:xfrm>
            <a:off x="1124905" y="2713271"/>
            <a:ext cx="46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E9C7F7-CD35-21BC-B182-19016F6B9AD4}"/>
              </a:ext>
            </a:extLst>
          </p:cNvPr>
          <p:cNvGrpSpPr/>
          <p:nvPr/>
        </p:nvGrpSpPr>
        <p:grpSpPr>
          <a:xfrm>
            <a:off x="1817485" y="4296154"/>
            <a:ext cx="8797503" cy="227126"/>
            <a:chOff x="826816" y="6044311"/>
            <a:chExt cx="4305034" cy="23234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C1B4D0-79D2-0C24-AD91-7B611277CDEB}"/>
                </a:ext>
              </a:extLst>
            </p:cNvPr>
            <p:cNvSpPr txBox="1"/>
            <p:nvPr/>
          </p:nvSpPr>
          <p:spPr>
            <a:xfrm>
              <a:off x="826816" y="6056261"/>
              <a:ext cx="276662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192779-7CA4-A8F5-51A6-070F57AF021D}"/>
                </a:ext>
              </a:extLst>
            </p:cNvPr>
            <p:cNvSpPr txBox="1"/>
            <p:nvPr/>
          </p:nvSpPr>
          <p:spPr>
            <a:xfrm>
              <a:off x="3000434" y="6044311"/>
              <a:ext cx="296839" cy="2203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BBEBC5-5DAB-BB5A-71AB-9E386D94EFDC}"/>
                </a:ext>
              </a:extLst>
            </p:cNvPr>
            <p:cNvSpPr txBox="1"/>
            <p:nvPr/>
          </p:nvSpPr>
          <p:spPr>
            <a:xfrm>
              <a:off x="4845729" y="6056261"/>
              <a:ext cx="286121" cy="220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/>
                <a:t>Gene 3</a:t>
              </a:r>
            </a:p>
          </p:txBody>
        </p: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EF95FFC-E03A-E8A5-93C4-DC1ECDDCE7FE}"/>
              </a:ext>
            </a:extLst>
          </p:cNvPr>
          <p:cNvSpPr/>
          <p:nvPr/>
        </p:nvSpPr>
        <p:spPr>
          <a:xfrm>
            <a:off x="-172610" y="141686"/>
            <a:ext cx="6360760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Mapping Reads on Reference Sequences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C2CCD5F-6DA9-9AF4-FC62-8F94175E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A4F30D-C8A0-1D33-29B4-251B3CAF0F13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273B78-485F-CE5A-D0EC-149AD4F0B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11C775-3FF5-9FF0-3978-32AC4FC9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F4418E-F224-87F9-E443-0931CD55C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08B2F28-A0FF-DC2D-B1A6-9E2BC98C0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224D5D-1C51-BD23-0A18-E3889E40B607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C31F4C4-263A-98B2-559F-A3D59181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4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4F075FD-DE84-6F1E-6FAF-99CBBF71C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424563"/>
              </p:ext>
            </p:extLst>
          </p:nvPr>
        </p:nvGraphicFramePr>
        <p:xfrm>
          <a:off x="4247370" y="1866433"/>
          <a:ext cx="3678746" cy="333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1178191266"/>
                    </a:ext>
                  </a:extLst>
                </a:gridCol>
                <a:gridCol w="1586882">
                  <a:extLst>
                    <a:ext uri="{9D8B030D-6E8A-4147-A177-3AD203B41FA5}">
                      <a16:colId xmlns:a16="http://schemas.microsoft.com/office/drawing/2014/main" val="584354929"/>
                    </a:ext>
                  </a:extLst>
                </a:gridCol>
                <a:gridCol w="1145649">
                  <a:extLst>
                    <a:ext uri="{9D8B030D-6E8A-4147-A177-3AD203B41FA5}">
                      <a16:colId xmlns:a16="http://schemas.microsoft.com/office/drawing/2014/main" val="2074019542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Gene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Gene names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596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05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41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52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94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17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58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40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402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225F4B-A47A-B2F2-16FC-8821D472DB9B}"/>
              </a:ext>
            </a:extLst>
          </p:cNvPr>
          <p:cNvSpPr txBox="1"/>
          <p:nvPr/>
        </p:nvSpPr>
        <p:spPr>
          <a:xfrm>
            <a:off x="556115" y="1866433"/>
            <a:ext cx="3065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We have all the sequences and positions of ~20000 genes of the human genome so that we can make a matrix of all reads.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DA94F40-E2D0-FAFF-1CD3-DFD62F5C824F}"/>
              </a:ext>
            </a:extLst>
          </p:cNvPr>
          <p:cNvSpPr/>
          <p:nvPr/>
        </p:nvSpPr>
        <p:spPr>
          <a:xfrm>
            <a:off x="-172611" y="141686"/>
            <a:ext cx="46557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Expression-Level Difference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57BBB4-153A-BABC-A01F-67F05F7AB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9BE583DC-15DA-D939-D6CE-BA415A055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25505" y="773151"/>
            <a:ext cx="914400" cy="914400"/>
          </a:xfrm>
          <a:prstGeom prst="rect">
            <a:avLst/>
          </a:prstGeom>
        </p:spPr>
      </p:pic>
      <p:pic>
        <p:nvPicPr>
          <p:cNvPr id="8" name="Graphic 7" descr="Man outline">
            <a:extLst>
              <a:ext uri="{FF2B5EF4-FFF2-40B4-BE49-F238E27FC236}">
                <a16:creationId xmlns:a16="http://schemas.microsoft.com/office/drawing/2014/main" id="{10713E2A-736C-5940-C0B1-25317C014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9" y="773151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D6CCF0-109F-21D7-611E-D44214C26327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87F4D1E-6AC8-CB6F-B7C4-14F2E33E2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3FBF03-D2E7-452A-A261-58782BDE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15B39F-9114-069C-C642-EB816EDCB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31E3BA-ECD5-FA7C-077B-F82F4452E4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E317E8-B9D6-7F46-33BA-8CB4A1E483E2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F2689C6-A268-E579-8DA8-0A81D14D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7CF481D-427E-1344-C15E-45793AB8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65174"/>
              </p:ext>
            </p:extLst>
          </p:nvPr>
        </p:nvGraphicFramePr>
        <p:xfrm>
          <a:off x="7917009" y="1866433"/>
          <a:ext cx="1145649" cy="333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649">
                  <a:extLst>
                    <a:ext uri="{9D8B030D-6E8A-4147-A177-3AD203B41FA5}">
                      <a16:colId xmlns:a16="http://schemas.microsoft.com/office/drawing/2014/main" val="2279649942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Reads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9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2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35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148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073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79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55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93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7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11953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Is it statistically valid to compare gene expression between just two individuals, one normal and one mutated, and draw conclusions from that comparison?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8E0130-AC56-402E-8E70-CF9C1044DE2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A0554D-E305-45E3-8ADA-56F465C2305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096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Question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EB2845AF-9C84-4DBB-A1A1-6079FC2CA1C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8E864C-2F9B-49EC-BDDA-C15698D74D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CA87F-F967-4EFF-8F2C-CA2FBC54C60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9000" y="112951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 dirty="0"/>
              <a:t>Join at: </a:t>
            </a:r>
            <a:r>
              <a:rPr lang="en-GB" b="1" dirty="0" err="1"/>
              <a:t>vevox.app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07F96-6F89-41F7-9FB4-E1D2FE4F94C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350000" y="125651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 dirty="0"/>
              <a:t>ID: </a:t>
            </a:r>
            <a:r>
              <a:rPr lang="en-GB" b="1" dirty="0"/>
              <a:t>XXX-XXX-XXX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A9B54-3CB3-49BE-B77C-3C6DA1FDFC2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38200" y="3186361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tIns="0" bIns="0" rtlCol="0" anchor="t">
            <a:spAutoFit/>
          </a:bodyPr>
          <a:lstStyle/>
          <a:p>
            <a:pPr algn="l"/>
            <a:r>
              <a:rPr lang="en-GB"/>
              <a:t>Yes, if your plan is to make statisticians cry.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1F16D-1FD8-46BE-ADE4-B24E66A113E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37800" y="3351461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8E88AC-FF57-45CF-A9D4-F8D4CC7DC0B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38200" y="3503861"/>
            <a:ext cx="9499600" cy="317500"/>
          </a:xfrm>
          <a:prstGeom prst="roundRect">
            <a:avLst/>
          </a:prstGeom>
          <a:solidFill>
            <a:srgbClr val="156082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628CF9-83ED-4F0D-8A25-9DED5FBBAD6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8200" y="3503861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4A9B-4C5F-4AB9-8029-DD5C8B94666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38200" y="3821361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tIns="0" bIns="0" rtlCol="0" anchor="t">
            <a:spAutoFit/>
          </a:bodyPr>
          <a:lstStyle/>
          <a:p>
            <a:pPr algn="l"/>
            <a:r>
              <a:rPr lang="en-GB"/>
              <a:t>No, science isn’t a game of "spot the difference".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6E02C-40A6-4FB6-BE66-B6DFFCC1AA5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37800" y="3986461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6B61AC-1B88-4A11-817B-B4B2A51286F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38200" y="4138861"/>
            <a:ext cx="9499600" cy="317500"/>
          </a:xfrm>
          <a:prstGeom prst="roundRect">
            <a:avLst/>
          </a:prstGeom>
          <a:solidFill>
            <a:srgbClr val="156082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B8CDD7-167D-4BA8-BFFC-99782A9986F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200" y="4138861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2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FI"/>
              <a:t>Join the Vevox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094B1-206C-4444-8740-25BE5FD749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1790700"/>
            <a:ext cx="7340600" cy="4419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 sz="3500"/>
              <a:t>Go to </a:t>
            </a:r>
            <a:r>
              <a:rPr lang="en-GB" sz="3500" b="1"/>
              <a:t>vevox.app</a:t>
            </a:r>
            <a:endParaRPr lang="en-GB" sz="3500"/>
          </a:p>
          <a:p>
            <a:pPr algn="l"/>
            <a:endParaRPr lang="en-GB" sz="3500"/>
          </a:p>
          <a:p>
            <a:pPr algn="l"/>
            <a:r>
              <a:rPr lang="en-GB" sz="3500"/>
              <a:t>Enter the session ID: </a:t>
            </a:r>
            <a:r>
              <a:rPr lang="en-GB" sz="3500" b="1"/>
              <a:t>196-126-403</a:t>
            </a:r>
            <a:endParaRPr lang="en-GB" sz="3500"/>
          </a:p>
          <a:p>
            <a:pPr algn="l"/>
            <a:endParaRPr lang="en-GB" sz="3500"/>
          </a:p>
          <a:p>
            <a:pPr algn="l"/>
            <a:r>
              <a:rPr lang="en-GB" sz="3500"/>
              <a:t>Or scan the QR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0B1D7-DC1F-4753-864B-9E82AC20C32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78800" y="1943100"/>
            <a:ext cx="2755900" cy="27559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C7A22-7135-4B1E-9C29-EE1401F3752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677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4295B-969B-440C-9AFB-B97ED86E146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3566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8F03A-F037-4178-99F4-DFAD48195C2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4455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55E9B-94A0-4DA0-962D-418CFBF82D7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5344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FA7A0-0275-4381-809F-B47F19FC1D7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233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D00907-1BEE-4562-B206-0A1B7010422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7122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773875-CFC1-40AE-A756-EC901E60D64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8011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AC013-F6FB-4406-9D7C-03B6B299F76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9789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80138-AE56-49B7-A758-C45B15995F1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0678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69414E-629B-4990-B372-F3BAF597F45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2456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8795D-9C43-4DCB-8A23-94CC77D19A5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3345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4D426-712F-4B35-8E44-DAD4D24FD98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9568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B81448-8471-4DBB-A4FA-4E521DE05B5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0457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CB216-C86C-46E4-81D7-9617E8B1F0C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2235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25AAD-A8E3-4437-B46D-597F3787DA2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3124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28A1E9-E798-4A4F-A33F-344EF560894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4013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85EA64-2920-4D88-A77B-6A0709EEE59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902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55B2BE-3777-4275-ADAA-79998F18BD2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5791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C92DA-5458-42AF-AA77-2EB739B4215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06680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3C70BD-E00F-47B0-BC52-C6FDD9BC863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0756900" y="2032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23245A-B5F9-4ACF-BCD2-BEFAC91D1C0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2677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762E05-CE67-405A-A848-EF9928D142A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8011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E3A1E0-C07E-4693-A94B-EAAB1C83135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2456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CC3453-F6D2-48C1-AAA7-357BE09FBDED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96901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3C7F71-7598-4229-861B-4B27F191DAA6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98679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75FE8D-DC2C-4986-88F6-7A513C270CA7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99568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245B05-E1BB-4954-942A-DC9A3FF72737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102235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53C30-9E2E-40AD-AFEE-FB5216D94CA3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10756900" y="2120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0729C5-6EE5-4408-B426-4468AA042E35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82677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9387DA-D72D-46E6-8294-C44799C357E7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84455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7935F-890F-4073-A8E2-50AABCCECD2F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85344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297663-4823-4666-8A5C-B58AC1D801AF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86233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EB3072-E308-414A-BADA-969D47E1D485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88011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8286A-7EBD-47FD-B49D-8F193904511A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90678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EEDEDD-6113-4985-ADB2-E2095F758D6C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92456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BB1472-622B-4BB7-9532-2F069D609E2B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93345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AC0577-8186-4065-A25C-E05E047530CA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94234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94F90F-E216-479C-91EC-44AD089D7FA3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6012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FCD10D-429E-4047-9826-E5C5CBEFC1F2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96901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642C8D-A613-42F9-88FC-6A656A9EFFCD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97790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1205C5-BFD8-44B0-BBC6-0E9C348060E6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99568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17011F-1B54-4C3A-8B3C-1039A3950563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100457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A58DC6-BE70-446D-A59C-685623057405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102235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658460-C882-458B-9A0E-5450C3DA7E06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104013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D0EED7-9873-44CD-89A3-E471C5940119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104902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7BAF22-C607-4793-90C3-83A97AC3E5B0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105791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24150E-5449-4114-91AB-4F6264A0DDE4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756900" y="2209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BA7B02-4C32-4B4F-BE42-81587E3FF260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82677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511688-ADB2-4B79-B7FC-A1ECB62B7D11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84455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4E257-D7F7-4EC4-9D34-15E2CFCF9CF4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85344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FCABD2-2982-453C-B75F-A2F13EF5A073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86233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D8F218-94CC-459A-9D51-96374B0783D8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88011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E77CF1-9DCB-401C-9383-F6E4CDA8ABEC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9789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1CF66A-15D1-4670-8B47-E67F7C9F12AF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90678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22BE14-5A3C-4380-A84C-E95DAAF03557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91567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4565BA3-44B4-4EBF-92A2-385526E43997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95123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E5A1C9D-D517-477C-8EB5-99E20A86A89A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6012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11DA08-A91F-4A5B-95E3-030DDA21E08A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96901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4EDC0F-0149-4FB7-9708-6BE9EF197744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99568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7E2616-25FA-4884-8FFA-208D6DD42D0D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102235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79C21-DE83-4200-8A0E-58E69EB0DF91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104013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B198012-AC19-4A17-BAC4-4BB2CB855CCB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104902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2BA6B0-8C1A-432D-A41C-B1E522CE0B1F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105791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4BD9B6-0260-4779-B1BF-CBFABA81B884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10756900" y="2298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0AE540-3581-400D-B441-75A55C3598D5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82677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6D7C064-8944-425C-9843-5EE112908C4E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4455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5FB185-F3C5-4CBD-A0D6-EE5DB2A09484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85344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AF7636-5DB2-4EEA-91BA-C978ABED9DA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86233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041BF36-3B40-4CC3-8961-E2C309DFF07E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88011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4A9095-A656-401F-B205-69975152ED5F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89789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60F4E3-2703-4667-8163-BFBFA370B642}"/>
              </a:ext>
            </a:extLst>
          </p:cNvPr>
          <p:cNvSpPr/>
          <p:nvPr>
            <p:custDataLst>
              <p:tags r:id="rId76"/>
            </p:custDataLst>
          </p:nvPr>
        </p:nvSpPr>
        <p:spPr>
          <a:xfrm>
            <a:off x="90678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2E5C17-F8BA-421C-A526-6EB0143BA6B2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91567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AF8D92-CB00-47E8-9D47-62495B2B3D80}"/>
              </a:ext>
            </a:extLst>
          </p:cNvPr>
          <p:cNvSpPr/>
          <p:nvPr>
            <p:custDataLst>
              <p:tags r:id="rId78"/>
            </p:custDataLst>
          </p:nvPr>
        </p:nvSpPr>
        <p:spPr>
          <a:xfrm>
            <a:off x="94234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A14BC5-6E5B-4432-8209-337772FC0698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95123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8232-D441-432A-AC2D-09CC2E74B158}"/>
              </a:ext>
            </a:extLst>
          </p:cNvPr>
          <p:cNvSpPr/>
          <p:nvPr>
            <p:custDataLst>
              <p:tags r:id="rId80"/>
            </p:custDataLst>
          </p:nvPr>
        </p:nvSpPr>
        <p:spPr>
          <a:xfrm>
            <a:off x="96901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3BC240-061D-4AFC-9C05-1800828BACDE}"/>
              </a:ext>
            </a:extLst>
          </p:cNvPr>
          <p:cNvSpPr/>
          <p:nvPr>
            <p:custDataLst>
              <p:tags r:id="rId81"/>
            </p:custDataLst>
          </p:nvPr>
        </p:nvSpPr>
        <p:spPr>
          <a:xfrm>
            <a:off x="98679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7BD39E-D156-4B98-B34B-7884698A1A20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100457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3D4E3A-3DDF-41BC-84F0-4A7F155C629E}"/>
              </a:ext>
            </a:extLst>
          </p:cNvPr>
          <p:cNvSpPr/>
          <p:nvPr>
            <p:custDataLst>
              <p:tags r:id="rId83"/>
            </p:custDataLst>
          </p:nvPr>
        </p:nvSpPr>
        <p:spPr>
          <a:xfrm>
            <a:off x="102235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617715-7EBA-4EEE-9AAD-91A86DF51DD2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104013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C18265-9CD5-408C-A2F2-811C0955F113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104902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5327532-12AF-4D09-8763-7BC966EDED9D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105791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66FF66-487D-43E2-BB40-97DF0CCF37B7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10756900" y="2387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6317CD8-463C-4B20-A194-7DF3324439D2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82677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787AD93-D0E2-4720-AEB7-274D46C2BC2B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88011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C342AB1-D576-496F-BCB7-A9C2A930B68C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89789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681651-12E1-44E0-8646-D10428FE9184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90678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5057A1-12A1-4C27-BBF7-4B1D3C014FD3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92456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426DC33-C666-433E-9A37-532F8158803E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>
            <a:off x="94234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FCD4E29-451E-44FA-9D40-D1D07EC0D13A}"/>
              </a:ext>
            </a:extLst>
          </p:cNvPr>
          <p:cNvSpPr/>
          <p:nvPr>
            <p:custDataLst>
              <p:tags r:id="rId94"/>
            </p:custDataLst>
          </p:nvPr>
        </p:nvSpPr>
        <p:spPr>
          <a:xfrm>
            <a:off x="95123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05CBC0-CBF7-4897-A662-D3B562BF6399}"/>
              </a:ext>
            </a:extLst>
          </p:cNvPr>
          <p:cNvSpPr/>
          <p:nvPr>
            <p:custDataLst>
              <p:tags r:id="rId95"/>
            </p:custDataLst>
          </p:nvPr>
        </p:nvSpPr>
        <p:spPr>
          <a:xfrm>
            <a:off x="96012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A441D0-FC91-46B8-8C63-45D7144FFB71}"/>
              </a:ext>
            </a:extLst>
          </p:cNvPr>
          <p:cNvSpPr/>
          <p:nvPr>
            <p:custDataLst>
              <p:tags r:id="rId96"/>
            </p:custDataLst>
          </p:nvPr>
        </p:nvSpPr>
        <p:spPr>
          <a:xfrm>
            <a:off x="99568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00AAC4A-427D-4865-A639-B6DCB7091B2A}"/>
              </a:ext>
            </a:extLst>
          </p:cNvPr>
          <p:cNvSpPr/>
          <p:nvPr>
            <p:custDataLst>
              <p:tags r:id="rId97"/>
            </p:custDataLst>
          </p:nvPr>
        </p:nvSpPr>
        <p:spPr>
          <a:xfrm>
            <a:off x="102235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873F201-F16D-4899-A478-8A4739579725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10756900" y="2476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EF8231-3FAA-44F9-B2C8-9B4F1EED47EC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82677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68CB4-6B49-4906-99D6-FA84870732C1}"/>
              </a:ext>
            </a:extLst>
          </p:cNvPr>
          <p:cNvSpPr/>
          <p:nvPr>
            <p:custDataLst>
              <p:tags r:id="rId100"/>
            </p:custDataLst>
          </p:nvPr>
        </p:nvSpPr>
        <p:spPr>
          <a:xfrm>
            <a:off x="83566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4B70A75-0000-4C82-A444-9C513E2CE6DD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>
            <a:off x="84455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5472A0E-0E77-40A1-A7FD-50CDA1C361AE}"/>
              </a:ext>
            </a:extLst>
          </p:cNvPr>
          <p:cNvSpPr/>
          <p:nvPr>
            <p:custDataLst>
              <p:tags r:id="rId102"/>
            </p:custDataLst>
          </p:nvPr>
        </p:nvSpPr>
        <p:spPr>
          <a:xfrm>
            <a:off x="85344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D8DD918-C73C-4F79-9C35-F895ED605D68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>
            <a:off x="86233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7ABF76C-AE3C-415D-82E3-34528C05DF7C}"/>
              </a:ext>
            </a:extLst>
          </p:cNvPr>
          <p:cNvSpPr/>
          <p:nvPr>
            <p:custDataLst>
              <p:tags r:id="rId104"/>
            </p:custDataLst>
          </p:nvPr>
        </p:nvSpPr>
        <p:spPr>
          <a:xfrm>
            <a:off x="87122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92ADCF4-4261-434B-BD93-BE6394571384}"/>
              </a:ext>
            </a:extLst>
          </p:cNvPr>
          <p:cNvSpPr/>
          <p:nvPr>
            <p:custDataLst>
              <p:tags r:id="rId105"/>
            </p:custDataLst>
          </p:nvPr>
        </p:nvSpPr>
        <p:spPr>
          <a:xfrm>
            <a:off x="88011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45B810-92E9-469E-8643-1F2419F82D5C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89789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D655E41-A387-414C-AEFC-E88BC83424FB}"/>
              </a:ext>
            </a:extLst>
          </p:cNvPr>
          <p:cNvSpPr/>
          <p:nvPr>
            <p:custDataLst>
              <p:tags r:id="rId107"/>
            </p:custDataLst>
          </p:nvPr>
        </p:nvSpPr>
        <p:spPr>
          <a:xfrm>
            <a:off x="91567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F0860FA-6B5C-44F5-8349-86E7BE256B14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>
            <a:off x="93345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FA6B9F3-CCB2-4E5E-B6DD-34586F244A45}"/>
              </a:ext>
            </a:extLst>
          </p:cNvPr>
          <p:cNvSpPr/>
          <p:nvPr>
            <p:custDataLst>
              <p:tags r:id="rId109"/>
            </p:custDataLst>
          </p:nvPr>
        </p:nvSpPr>
        <p:spPr>
          <a:xfrm>
            <a:off x="95123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7B2B239-CAAF-4E2A-8414-FC5A2EBA3FA6}"/>
              </a:ext>
            </a:extLst>
          </p:cNvPr>
          <p:cNvSpPr/>
          <p:nvPr>
            <p:custDataLst>
              <p:tags r:id="rId110"/>
            </p:custDataLst>
          </p:nvPr>
        </p:nvSpPr>
        <p:spPr>
          <a:xfrm>
            <a:off x="96901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68DD9C-A6F5-4DF5-8E63-B787CDE27A5D}"/>
              </a:ext>
            </a:extLst>
          </p:cNvPr>
          <p:cNvSpPr/>
          <p:nvPr>
            <p:custDataLst>
              <p:tags r:id="rId111"/>
            </p:custDataLst>
          </p:nvPr>
        </p:nvSpPr>
        <p:spPr>
          <a:xfrm>
            <a:off x="98679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58A3208-DCD4-4E07-B2FD-DBE1EF8EE4EF}"/>
              </a:ext>
            </a:extLst>
          </p:cNvPr>
          <p:cNvSpPr/>
          <p:nvPr>
            <p:custDataLst>
              <p:tags r:id="rId112"/>
            </p:custDataLst>
          </p:nvPr>
        </p:nvSpPr>
        <p:spPr>
          <a:xfrm>
            <a:off x="100457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E96DA31-E66A-41AB-9801-5F0B0994DBF7}"/>
              </a:ext>
            </a:extLst>
          </p:cNvPr>
          <p:cNvSpPr/>
          <p:nvPr>
            <p:custDataLst>
              <p:tags r:id="rId113"/>
            </p:custDataLst>
          </p:nvPr>
        </p:nvSpPr>
        <p:spPr>
          <a:xfrm>
            <a:off x="102235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BE0ED48-3F3F-435B-BD0C-D7C6B94F179B}"/>
              </a:ext>
            </a:extLst>
          </p:cNvPr>
          <p:cNvSpPr/>
          <p:nvPr>
            <p:custDataLst>
              <p:tags r:id="rId114"/>
            </p:custDataLst>
          </p:nvPr>
        </p:nvSpPr>
        <p:spPr>
          <a:xfrm>
            <a:off x="103124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48B1B7-21EC-4888-B7FE-E84D11B1EA9E}"/>
              </a:ext>
            </a:extLst>
          </p:cNvPr>
          <p:cNvSpPr/>
          <p:nvPr>
            <p:custDataLst>
              <p:tags r:id="rId115"/>
            </p:custDataLst>
          </p:nvPr>
        </p:nvSpPr>
        <p:spPr>
          <a:xfrm>
            <a:off x="104013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53E92ED-B87F-4294-9AAF-F71FC113F6BF}"/>
              </a:ext>
            </a:extLst>
          </p:cNvPr>
          <p:cNvSpPr/>
          <p:nvPr>
            <p:custDataLst>
              <p:tags r:id="rId116"/>
            </p:custDataLst>
          </p:nvPr>
        </p:nvSpPr>
        <p:spPr>
          <a:xfrm>
            <a:off x="104902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6BFEC15-B27F-412B-B79D-5F7798EE8E6C}"/>
              </a:ext>
            </a:extLst>
          </p:cNvPr>
          <p:cNvSpPr/>
          <p:nvPr>
            <p:custDataLst>
              <p:tags r:id="rId117"/>
            </p:custDataLst>
          </p:nvPr>
        </p:nvSpPr>
        <p:spPr>
          <a:xfrm>
            <a:off x="105791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7AB701C-A6A4-4D5D-A159-49FB339BEBC9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06680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B9FA46E-4739-4AF9-BE06-0CCC8A783D0D}"/>
              </a:ext>
            </a:extLst>
          </p:cNvPr>
          <p:cNvSpPr/>
          <p:nvPr>
            <p:custDataLst>
              <p:tags r:id="rId119"/>
            </p:custDataLst>
          </p:nvPr>
        </p:nvSpPr>
        <p:spPr>
          <a:xfrm>
            <a:off x="10756900" y="2565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45FB2EF-7D81-4AFA-85E6-CC9BBE1274DD}"/>
              </a:ext>
            </a:extLst>
          </p:cNvPr>
          <p:cNvSpPr/>
          <p:nvPr>
            <p:custDataLst>
              <p:tags r:id="rId120"/>
            </p:custDataLst>
          </p:nvPr>
        </p:nvSpPr>
        <p:spPr>
          <a:xfrm>
            <a:off x="89789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CA3ED99-D847-4507-AE7C-88251C3E7DEB}"/>
              </a:ext>
            </a:extLst>
          </p:cNvPr>
          <p:cNvSpPr/>
          <p:nvPr>
            <p:custDataLst>
              <p:tags r:id="rId121"/>
            </p:custDataLst>
          </p:nvPr>
        </p:nvSpPr>
        <p:spPr>
          <a:xfrm>
            <a:off x="92456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DB79337-35FD-40FA-9E86-08D4B1CCAA4A}"/>
              </a:ext>
            </a:extLst>
          </p:cNvPr>
          <p:cNvSpPr/>
          <p:nvPr>
            <p:custDataLst>
              <p:tags r:id="rId122"/>
            </p:custDataLst>
          </p:nvPr>
        </p:nvSpPr>
        <p:spPr>
          <a:xfrm>
            <a:off x="93345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9AAEC9E-B4C4-4F82-9E9A-4E86F1694E34}"/>
              </a:ext>
            </a:extLst>
          </p:cNvPr>
          <p:cNvSpPr/>
          <p:nvPr>
            <p:custDataLst>
              <p:tags r:id="rId123"/>
            </p:custDataLst>
          </p:nvPr>
        </p:nvSpPr>
        <p:spPr>
          <a:xfrm>
            <a:off x="95123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E7BAACB-8DF3-4E8E-A640-E001790F9481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10045700" y="2654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3CDAC5C-3472-4953-80A9-A46C3C20B3D9}"/>
              </a:ext>
            </a:extLst>
          </p:cNvPr>
          <p:cNvSpPr/>
          <p:nvPr>
            <p:custDataLst>
              <p:tags r:id="rId125"/>
            </p:custDataLst>
          </p:nvPr>
        </p:nvSpPr>
        <p:spPr>
          <a:xfrm>
            <a:off x="82677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84AC327-6FB7-43A9-B013-C4750AC2BE26}"/>
              </a:ext>
            </a:extLst>
          </p:cNvPr>
          <p:cNvSpPr/>
          <p:nvPr>
            <p:custDataLst>
              <p:tags r:id="rId126"/>
            </p:custDataLst>
          </p:nvPr>
        </p:nvSpPr>
        <p:spPr>
          <a:xfrm>
            <a:off x="86233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9AD1B-696B-4127-B3C3-D60C8DD0B7AC}"/>
              </a:ext>
            </a:extLst>
          </p:cNvPr>
          <p:cNvSpPr/>
          <p:nvPr>
            <p:custDataLst>
              <p:tags r:id="rId127"/>
            </p:custDataLst>
          </p:nvPr>
        </p:nvSpPr>
        <p:spPr>
          <a:xfrm>
            <a:off x="88011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A219BDB-E1BA-4975-910A-3FD913F62DEE}"/>
              </a:ext>
            </a:extLst>
          </p:cNvPr>
          <p:cNvSpPr/>
          <p:nvPr>
            <p:custDataLst>
              <p:tags r:id="rId128"/>
            </p:custDataLst>
          </p:nvPr>
        </p:nvSpPr>
        <p:spPr>
          <a:xfrm>
            <a:off x="88900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0EAA8D-940F-4108-B4C4-D946CDF630FC}"/>
              </a:ext>
            </a:extLst>
          </p:cNvPr>
          <p:cNvSpPr/>
          <p:nvPr>
            <p:custDataLst>
              <p:tags r:id="rId129"/>
            </p:custDataLst>
          </p:nvPr>
        </p:nvSpPr>
        <p:spPr>
          <a:xfrm>
            <a:off x="89789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B781D58-EEC6-4434-8B2D-F11FC624A296}"/>
              </a:ext>
            </a:extLst>
          </p:cNvPr>
          <p:cNvSpPr/>
          <p:nvPr>
            <p:custDataLst>
              <p:tags r:id="rId130"/>
            </p:custDataLst>
          </p:nvPr>
        </p:nvSpPr>
        <p:spPr>
          <a:xfrm>
            <a:off x="91567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ED9C4B-6DFD-49A7-9D26-A3D723ABB52D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94234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833A32E-614E-4CAD-89B3-03EEE36695E1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95123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16FF3E1-5DE2-45D0-A1AD-87DAE46DD27B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96012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C762DCC-DE2F-4DC5-BD93-32D45725AF31}"/>
              </a:ext>
            </a:extLst>
          </p:cNvPr>
          <p:cNvSpPr/>
          <p:nvPr>
            <p:custDataLst>
              <p:tags r:id="rId134"/>
            </p:custDataLst>
          </p:nvPr>
        </p:nvSpPr>
        <p:spPr>
          <a:xfrm>
            <a:off x="96901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D2C3E70-AE89-4F8E-99A5-92907F0E02E9}"/>
              </a:ext>
            </a:extLst>
          </p:cNvPr>
          <p:cNvSpPr/>
          <p:nvPr>
            <p:custDataLst>
              <p:tags r:id="rId135"/>
            </p:custDataLst>
          </p:nvPr>
        </p:nvSpPr>
        <p:spPr>
          <a:xfrm>
            <a:off x="100457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5BF6D4-E391-4FA3-989B-C39E8C1BA452}"/>
              </a:ext>
            </a:extLst>
          </p:cNvPr>
          <p:cNvSpPr/>
          <p:nvPr>
            <p:custDataLst>
              <p:tags r:id="rId136"/>
            </p:custDataLst>
          </p:nvPr>
        </p:nvSpPr>
        <p:spPr>
          <a:xfrm>
            <a:off x="101346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2F71643-304E-4777-A23C-C237B1148477}"/>
              </a:ext>
            </a:extLst>
          </p:cNvPr>
          <p:cNvSpPr/>
          <p:nvPr>
            <p:custDataLst>
              <p:tags r:id="rId137"/>
            </p:custDataLst>
          </p:nvPr>
        </p:nvSpPr>
        <p:spPr>
          <a:xfrm>
            <a:off x="102235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A03968F-C895-4885-A4A5-907AE3353224}"/>
              </a:ext>
            </a:extLst>
          </p:cNvPr>
          <p:cNvSpPr/>
          <p:nvPr>
            <p:custDataLst>
              <p:tags r:id="rId138"/>
            </p:custDataLst>
          </p:nvPr>
        </p:nvSpPr>
        <p:spPr>
          <a:xfrm>
            <a:off x="103124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8F97F78-0F9A-4609-AF6B-CEE0438912B4}"/>
              </a:ext>
            </a:extLst>
          </p:cNvPr>
          <p:cNvSpPr/>
          <p:nvPr>
            <p:custDataLst>
              <p:tags r:id="rId139"/>
            </p:custDataLst>
          </p:nvPr>
        </p:nvSpPr>
        <p:spPr>
          <a:xfrm>
            <a:off x="104013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2AB1F7-B821-43A8-94FC-F527FE17DE53}"/>
              </a:ext>
            </a:extLst>
          </p:cNvPr>
          <p:cNvSpPr/>
          <p:nvPr>
            <p:custDataLst>
              <p:tags r:id="rId140"/>
            </p:custDataLst>
          </p:nvPr>
        </p:nvSpPr>
        <p:spPr>
          <a:xfrm>
            <a:off x="104902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0D314BD-D62F-45BF-BAF7-5FD57D8DE8B0}"/>
              </a:ext>
            </a:extLst>
          </p:cNvPr>
          <p:cNvSpPr/>
          <p:nvPr>
            <p:custDataLst>
              <p:tags r:id="rId141"/>
            </p:custDataLst>
          </p:nvPr>
        </p:nvSpPr>
        <p:spPr>
          <a:xfrm>
            <a:off x="10756900" y="2743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E17C430-4DEE-4AD9-B9D0-913A347D366B}"/>
              </a:ext>
            </a:extLst>
          </p:cNvPr>
          <p:cNvSpPr/>
          <p:nvPr>
            <p:custDataLst>
              <p:tags r:id="rId142"/>
            </p:custDataLst>
          </p:nvPr>
        </p:nvSpPr>
        <p:spPr>
          <a:xfrm>
            <a:off x="83566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7881FD0-CDC6-41AC-A618-952A11B9AE4E}"/>
              </a:ext>
            </a:extLst>
          </p:cNvPr>
          <p:cNvSpPr/>
          <p:nvPr>
            <p:custDataLst>
              <p:tags r:id="rId143"/>
            </p:custDataLst>
          </p:nvPr>
        </p:nvSpPr>
        <p:spPr>
          <a:xfrm>
            <a:off x="84455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59EC3B-A032-4074-9609-97820F02770F}"/>
              </a:ext>
            </a:extLst>
          </p:cNvPr>
          <p:cNvSpPr/>
          <p:nvPr>
            <p:custDataLst>
              <p:tags r:id="rId144"/>
            </p:custDataLst>
          </p:nvPr>
        </p:nvSpPr>
        <p:spPr>
          <a:xfrm>
            <a:off x="86233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F0EF70-D22E-4301-8460-6C82154AC3D6}"/>
              </a:ext>
            </a:extLst>
          </p:cNvPr>
          <p:cNvSpPr/>
          <p:nvPr>
            <p:custDataLst>
              <p:tags r:id="rId145"/>
            </p:custDataLst>
          </p:nvPr>
        </p:nvSpPr>
        <p:spPr>
          <a:xfrm>
            <a:off x="87122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F89A425-08A5-4EC3-8A1A-0044314489D0}"/>
              </a:ext>
            </a:extLst>
          </p:cNvPr>
          <p:cNvSpPr/>
          <p:nvPr>
            <p:custDataLst>
              <p:tags r:id="rId146"/>
            </p:custDataLst>
          </p:nvPr>
        </p:nvSpPr>
        <p:spPr>
          <a:xfrm>
            <a:off x="88900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65CEFF7-BD74-4CBB-9DDC-F92FBCC3BE01}"/>
              </a:ext>
            </a:extLst>
          </p:cNvPr>
          <p:cNvSpPr/>
          <p:nvPr>
            <p:custDataLst>
              <p:tags r:id="rId147"/>
            </p:custDataLst>
          </p:nvPr>
        </p:nvSpPr>
        <p:spPr>
          <a:xfrm>
            <a:off x="89789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A13192E-0A2B-44C1-8E3A-B9FA5293D6A4}"/>
              </a:ext>
            </a:extLst>
          </p:cNvPr>
          <p:cNvSpPr/>
          <p:nvPr>
            <p:custDataLst>
              <p:tags r:id="rId148"/>
            </p:custDataLst>
          </p:nvPr>
        </p:nvSpPr>
        <p:spPr>
          <a:xfrm>
            <a:off x="90678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B4CE86D-226B-427D-A43C-C4B7A3CC23FD}"/>
              </a:ext>
            </a:extLst>
          </p:cNvPr>
          <p:cNvSpPr/>
          <p:nvPr>
            <p:custDataLst>
              <p:tags r:id="rId149"/>
            </p:custDataLst>
          </p:nvPr>
        </p:nvSpPr>
        <p:spPr>
          <a:xfrm>
            <a:off x="92456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0A20E0B-A6EF-4A9C-B50E-CFA24CA36A26}"/>
              </a:ext>
            </a:extLst>
          </p:cNvPr>
          <p:cNvSpPr/>
          <p:nvPr>
            <p:custDataLst>
              <p:tags r:id="rId150"/>
            </p:custDataLst>
          </p:nvPr>
        </p:nvSpPr>
        <p:spPr>
          <a:xfrm>
            <a:off x="93345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3FD8082-E6B1-4938-9615-52FA5242952D}"/>
              </a:ext>
            </a:extLst>
          </p:cNvPr>
          <p:cNvSpPr/>
          <p:nvPr>
            <p:custDataLst>
              <p:tags r:id="rId151"/>
            </p:custDataLst>
          </p:nvPr>
        </p:nvSpPr>
        <p:spPr>
          <a:xfrm>
            <a:off x="98679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929B0B-DFDC-4C39-B895-B1E2AD6424A2}"/>
              </a:ext>
            </a:extLst>
          </p:cNvPr>
          <p:cNvSpPr/>
          <p:nvPr>
            <p:custDataLst>
              <p:tags r:id="rId152"/>
            </p:custDataLst>
          </p:nvPr>
        </p:nvSpPr>
        <p:spPr>
          <a:xfrm>
            <a:off x="101346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E11A0D9-FBEF-4B8F-8115-319C15E18152}"/>
              </a:ext>
            </a:extLst>
          </p:cNvPr>
          <p:cNvSpPr/>
          <p:nvPr>
            <p:custDataLst>
              <p:tags r:id="rId153"/>
            </p:custDataLst>
          </p:nvPr>
        </p:nvSpPr>
        <p:spPr>
          <a:xfrm>
            <a:off x="102235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FF5C78F-5B9F-4741-AE8E-D6A7B4B66002}"/>
              </a:ext>
            </a:extLst>
          </p:cNvPr>
          <p:cNvSpPr/>
          <p:nvPr>
            <p:custDataLst>
              <p:tags r:id="rId154"/>
            </p:custDataLst>
          </p:nvPr>
        </p:nvSpPr>
        <p:spPr>
          <a:xfrm>
            <a:off x="103124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B3061DA-8FDC-4BB1-85E2-03B815F33812}"/>
              </a:ext>
            </a:extLst>
          </p:cNvPr>
          <p:cNvSpPr/>
          <p:nvPr>
            <p:custDataLst>
              <p:tags r:id="rId155"/>
            </p:custDataLst>
          </p:nvPr>
        </p:nvSpPr>
        <p:spPr>
          <a:xfrm>
            <a:off x="104013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4A74DAA-822D-4968-A03D-54E79CB6B101}"/>
              </a:ext>
            </a:extLst>
          </p:cNvPr>
          <p:cNvSpPr/>
          <p:nvPr>
            <p:custDataLst>
              <p:tags r:id="rId156"/>
            </p:custDataLst>
          </p:nvPr>
        </p:nvSpPr>
        <p:spPr>
          <a:xfrm>
            <a:off x="104902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4977B8-BE5F-4E53-A094-FFB3E4D025F1}"/>
              </a:ext>
            </a:extLst>
          </p:cNvPr>
          <p:cNvSpPr/>
          <p:nvPr>
            <p:custDataLst>
              <p:tags r:id="rId157"/>
            </p:custDataLst>
          </p:nvPr>
        </p:nvSpPr>
        <p:spPr>
          <a:xfrm>
            <a:off x="105791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20552F0-807B-4965-B7EE-5C75E3A2D307}"/>
              </a:ext>
            </a:extLst>
          </p:cNvPr>
          <p:cNvSpPr/>
          <p:nvPr>
            <p:custDataLst>
              <p:tags r:id="rId158"/>
            </p:custDataLst>
          </p:nvPr>
        </p:nvSpPr>
        <p:spPr>
          <a:xfrm>
            <a:off x="106680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2840F8A-B2E0-43AB-9F53-8F1C982742C9}"/>
              </a:ext>
            </a:extLst>
          </p:cNvPr>
          <p:cNvSpPr/>
          <p:nvPr>
            <p:custDataLst>
              <p:tags r:id="rId159"/>
            </p:custDataLst>
          </p:nvPr>
        </p:nvSpPr>
        <p:spPr>
          <a:xfrm>
            <a:off x="10756900" y="2832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AA2CE11-7DBF-4822-984F-C64ACCE5DD41}"/>
              </a:ext>
            </a:extLst>
          </p:cNvPr>
          <p:cNvSpPr/>
          <p:nvPr>
            <p:custDataLst>
              <p:tags r:id="rId160"/>
            </p:custDataLst>
          </p:nvPr>
        </p:nvSpPr>
        <p:spPr>
          <a:xfrm>
            <a:off x="82677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55F1B0E-3DEA-4FFE-B175-583777DD5C58}"/>
              </a:ext>
            </a:extLst>
          </p:cNvPr>
          <p:cNvSpPr/>
          <p:nvPr>
            <p:custDataLst>
              <p:tags r:id="rId161"/>
            </p:custDataLst>
          </p:nvPr>
        </p:nvSpPr>
        <p:spPr>
          <a:xfrm>
            <a:off x="84455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8746743-D111-414C-8D53-8FD3F844FD7F}"/>
              </a:ext>
            </a:extLst>
          </p:cNvPr>
          <p:cNvSpPr/>
          <p:nvPr>
            <p:custDataLst>
              <p:tags r:id="rId162"/>
            </p:custDataLst>
          </p:nvPr>
        </p:nvSpPr>
        <p:spPr>
          <a:xfrm>
            <a:off x="86233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1D68881-1283-4936-B803-DE65FD25F338}"/>
              </a:ext>
            </a:extLst>
          </p:cNvPr>
          <p:cNvSpPr/>
          <p:nvPr>
            <p:custDataLst>
              <p:tags r:id="rId163"/>
            </p:custDataLst>
          </p:nvPr>
        </p:nvSpPr>
        <p:spPr>
          <a:xfrm>
            <a:off x="87122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F8DA8B4-9143-4F0B-8590-94142D3347C8}"/>
              </a:ext>
            </a:extLst>
          </p:cNvPr>
          <p:cNvSpPr/>
          <p:nvPr>
            <p:custDataLst>
              <p:tags r:id="rId164"/>
            </p:custDataLst>
          </p:nvPr>
        </p:nvSpPr>
        <p:spPr>
          <a:xfrm>
            <a:off x="88011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FFF0FA9-E5A4-435F-A594-6C7C634136CB}"/>
              </a:ext>
            </a:extLst>
          </p:cNvPr>
          <p:cNvSpPr/>
          <p:nvPr>
            <p:custDataLst>
              <p:tags r:id="rId165"/>
            </p:custDataLst>
          </p:nvPr>
        </p:nvSpPr>
        <p:spPr>
          <a:xfrm>
            <a:off x="91567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860022A-4078-4CDD-B484-FE7B99EEF1B4}"/>
              </a:ext>
            </a:extLst>
          </p:cNvPr>
          <p:cNvSpPr/>
          <p:nvPr>
            <p:custDataLst>
              <p:tags r:id="rId166"/>
            </p:custDataLst>
          </p:nvPr>
        </p:nvSpPr>
        <p:spPr>
          <a:xfrm>
            <a:off x="94234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B175734-84EE-413C-A739-F0FE33F09AFC}"/>
              </a:ext>
            </a:extLst>
          </p:cNvPr>
          <p:cNvSpPr/>
          <p:nvPr>
            <p:custDataLst>
              <p:tags r:id="rId167"/>
            </p:custDataLst>
          </p:nvPr>
        </p:nvSpPr>
        <p:spPr>
          <a:xfrm>
            <a:off x="95123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851789-BAED-4C96-90C8-3C47AA82E011}"/>
              </a:ext>
            </a:extLst>
          </p:cNvPr>
          <p:cNvSpPr/>
          <p:nvPr>
            <p:custDataLst>
              <p:tags r:id="rId168"/>
            </p:custDataLst>
          </p:nvPr>
        </p:nvSpPr>
        <p:spPr>
          <a:xfrm>
            <a:off x="96012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202E0D5-627F-4C1B-9858-B69B0B9C1167}"/>
              </a:ext>
            </a:extLst>
          </p:cNvPr>
          <p:cNvSpPr/>
          <p:nvPr>
            <p:custDataLst>
              <p:tags r:id="rId169"/>
            </p:custDataLst>
          </p:nvPr>
        </p:nvSpPr>
        <p:spPr>
          <a:xfrm>
            <a:off x="97790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066A15D-33D8-44C6-ADB4-A54A26E0757B}"/>
              </a:ext>
            </a:extLst>
          </p:cNvPr>
          <p:cNvSpPr/>
          <p:nvPr>
            <p:custDataLst>
              <p:tags r:id="rId170"/>
            </p:custDataLst>
          </p:nvPr>
        </p:nvSpPr>
        <p:spPr>
          <a:xfrm>
            <a:off x="98679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4637AC8-50EC-4602-BAF4-6957B80A0CFE}"/>
              </a:ext>
            </a:extLst>
          </p:cNvPr>
          <p:cNvSpPr/>
          <p:nvPr>
            <p:custDataLst>
              <p:tags r:id="rId171"/>
            </p:custDataLst>
          </p:nvPr>
        </p:nvSpPr>
        <p:spPr>
          <a:xfrm>
            <a:off x="100457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A75B8E8-8186-4335-98B3-669B0E036DB6}"/>
              </a:ext>
            </a:extLst>
          </p:cNvPr>
          <p:cNvSpPr/>
          <p:nvPr>
            <p:custDataLst>
              <p:tags r:id="rId172"/>
            </p:custDataLst>
          </p:nvPr>
        </p:nvSpPr>
        <p:spPr>
          <a:xfrm>
            <a:off x="101346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24A864A-B413-4BEB-911B-0C4D04440885}"/>
              </a:ext>
            </a:extLst>
          </p:cNvPr>
          <p:cNvSpPr/>
          <p:nvPr>
            <p:custDataLst>
              <p:tags r:id="rId173"/>
            </p:custDataLst>
          </p:nvPr>
        </p:nvSpPr>
        <p:spPr>
          <a:xfrm>
            <a:off x="104013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044EB28-B3D9-4BB0-B696-D173A0385818}"/>
              </a:ext>
            </a:extLst>
          </p:cNvPr>
          <p:cNvSpPr/>
          <p:nvPr>
            <p:custDataLst>
              <p:tags r:id="rId174"/>
            </p:custDataLst>
          </p:nvPr>
        </p:nvSpPr>
        <p:spPr>
          <a:xfrm>
            <a:off x="10756900" y="2921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44EC506-6FB7-4DD6-85F0-9757130698CB}"/>
              </a:ext>
            </a:extLst>
          </p:cNvPr>
          <p:cNvSpPr/>
          <p:nvPr>
            <p:custDataLst>
              <p:tags r:id="rId175"/>
            </p:custDataLst>
          </p:nvPr>
        </p:nvSpPr>
        <p:spPr>
          <a:xfrm>
            <a:off x="82677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790C9D2-0D79-45E9-BC65-8F94F1DEEE75}"/>
              </a:ext>
            </a:extLst>
          </p:cNvPr>
          <p:cNvSpPr/>
          <p:nvPr>
            <p:custDataLst>
              <p:tags r:id="rId176"/>
            </p:custDataLst>
          </p:nvPr>
        </p:nvSpPr>
        <p:spPr>
          <a:xfrm>
            <a:off x="83566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10760AE-88C2-440B-AAF1-DCBAA2D2C86B}"/>
              </a:ext>
            </a:extLst>
          </p:cNvPr>
          <p:cNvSpPr/>
          <p:nvPr>
            <p:custDataLst>
              <p:tags r:id="rId177"/>
            </p:custDataLst>
          </p:nvPr>
        </p:nvSpPr>
        <p:spPr>
          <a:xfrm>
            <a:off x="85344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89F1E93-3F28-43CF-B0EF-85EB2AE7A6B5}"/>
              </a:ext>
            </a:extLst>
          </p:cNvPr>
          <p:cNvSpPr/>
          <p:nvPr>
            <p:custDataLst>
              <p:tags r:id="rId178"/>
            </p:custDataLst>
          </p:nvPr>
        </p:nvSpPr>
        <p:spPr>
          <a:xfrm>
            <a:off x="89789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6898A23-918C-4D5C-AD45-FCB0B362C971}"/>
              </a:ext>
            </a:extLst>
          </p:cNvPr>
          <p:cNvSpPr/>
          <p:nvPr>
            <p:custDataLst>
              <p:tags r:id="rId179"/>
            </p:custDataLst>
          </p:nvPr>
        </p:nvSpPr>
        <p:spPr>
          <a:xfrm>
            <a:off x="91567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65BA760-6687-435E-8D8B-D92F0F9C9870}"/>
              </a:ext>
            </a:extLst>
          </p:cNvPr>
          <p:cNvSpPr/>
          <p:nvPr>
            <p:custDataLst>
              <p:tags r:id="rId180"/>
            </p:custDataLst>
          </p:nvPr>
        </p:nvSpPr>
        <p:spPr>
          <a:xfrm>
            <a:off x="94234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6739AC-21A7-4FC0-BAD6-735FD936DC94}"/>
              </a:ext>
            </a:extLst>
          </p:cNvPr>
          <p:cNvSpPr/>
          <p:nvPr>
            <p:custDataLst>
              <p:tags r:id="rId181"/>
            </p:custDataLst>
          </p:nvPr>
        </p:nvSpPr>
        <p:spPr>
          <a:xfrm>
            <a:off x="96012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30BBD54-51BA-4C39-B447-C9CFC0F76CC3}"/>
              </a:ext>
            </a:extLst>
          </p:cNvPr>
          <p:cNvSpPr/>
          <p:nvPr>
            <p:custDataLst>
              <p:tags r:id="rId182"/>
            </p:custDataLst>
          </p:nvPr>
        </p:nvSpPr>
        <p:spPr>
          <a:xfrm>
            <a:off x="96901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484FA33-4B7C-4E44-B946-CA6A0705EAA5}"/>
              </a:ext>
            </a:extLst>
          </p:cNvPr>
          <p:cNvSpPr/>
          <p:nvPr>
            <p:custDataLst>
              <p:tags r:id="rId183"/>
            </p:custDataLst>
          </p:nvPr>
        </p:nvSpPr>
        <p:spPr>
          <a:xfrm>
            <a:off x="97790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5DF38D-F951-4595-8CFB-5A3320A0763D}"/>
              </a:ext>
            </a:extLst>
          </p:cNvPr>
          <p:cNvSpPr/>
          <p:nvPr>
            <p:custDataLst>
              <p:tags r:id="rId184"/>
            </p:custDataLst>
          </p:nvPr>
        </p:nvSpPr>
        <p:spPr>
          <a:xfrm>
            <a:off x="99568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1AB5DE3-54DD-45D0-8FF5-DC0C50ED8771}"/>
              </a:ext>
            </a:extLst>
          </p:cNvPr>
          <p:cNvSpPr/>
          <p:nvPr>
            <p:custDataLst>
              <p:tags r:id="rId185"/>
            </p:custDataLst>
          </p:nvPr>
        </p:nvSpPr>
        <p:spPr>
          <a:xfrm>
            <a:off x="100457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CB221D5-1AF1-4F1F-AD2A-B41FA425DCBC}"/>
              </a:ext>
            </a:extLst>
          </p:cNvPr>
          <p:cNvSpPr/>
          <p:nvPr>
            <p:custDataLst>
              <p:tags r:id="rId186"/>
            </p:custDataLst>
          </p:nvPr>
        </p:nvSpPr>
        <p:spPr>
          <a:xfrm>
            <a:off x="101346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1284F9D-701C-4A68-9B75-72CBFD476B54}"/>
              </a:ext>
            </a:extLst>
          </p:cNvPr>
          <p:cNvSpPr/>
          <p:nvPr>
            <p:custDataLst>
              <p:tags r:id="rId187"/>
            </p:custDataLst>
          </p:nvPr>
        </p:nvSpPr>
        <p:spPr>
          <a:xfrm>
            <a:off x="102235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12C3581-D759-4261-BE2C-03D8A1B3F925}"/>
              </a:ext>
            </a:extLst>
          </p:cNvPr>
          <p:cNvSpPr/>
          <p:nvPr>
            <p:custDataLst>
              <p:tags r:id="rId188"/>
            </p:custDataLst>
          </p:nvPr>
        </p:nvSpPr>
        <p:spPr>
          <a:xfrm>
            <a:off x="104013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91EE466-FEB1-4604-A728-46CF488BAF82}"/>
              </a:ext>
            </a:extLst>
          </p:cNvPr>
          <p:cNvSpPr/>
          <p:nvPr>
            <p:custDataLst>
              <p:tags r:id="rId189"/>
            </p:custDataLst>
          </p:nvPr>
        </p:nvSpPr>
        <p:spPr>
          <a:xfrm>
            <a:off x="104902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C43254D-0195-4CD1-BD41-6302D9837749}"/>
              </a:ext>
            </a:extLst>
          </p:cNvPr>
          <p:cNvSpPr/>
          <p:nvPr>
            <p:custDataLst>
              <p:tags r:id="rId190"/>
            </p:custDataLst>
          </p:nvPr>
        </p:nvSpPr>
        <p:spPr>
          <a:xfrm>
            <a:off x="106680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19D2E44-9AC1-4ECA-ADD7-B97CA8B58708}"/>
              </a:ext>
            </a:extLst>
          </p:cNvPr>
          <p:cNvSpPr/>
          <p:nvPr>
            <p:custDataLst>
              <p:tags r:id="rId191"/>
            </p:custDataLst>
          </p:nvPr>
        </p:nvSpPr>
        <p:spPr>
          <a:xfrm>
            <a:off x="10756900" y="3009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0DC7FDE-419A-4F11-81B6-242563254970}"/>
              </a:ext>
            </a:extLst>
          </p:cNvPr>
          <p:cNvSpPr/>
          <p:nvPr>
            <p:custDataLst>
              <p:tags r:id="rId192"/>
            </p:custDataLst>
          </p:nvPr>
        </p:nvSpPr>
        <p:spPr>
          <a:xfrm>
            <a:off x="82677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737549C-A1D0-4C22-9F44-52DD706BF748}"/>
              </a:ext>
            </a:extLst>
          </p:cNvPr>
          <p:cNvSpPr/>
          <p:nvPr>
            <p:custDataLst>
              <p:tags r:id="rId193"/>
            </p:custDataLst>
          </p:nvPr>
        </p:nvSpPr>
        <p:spPr>
          <a:xfrm>
            <a:off x="83566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28BD4C-9BDE-4187-8A12-E2B4921698B9}"/>
              </a:ext>
            </a:extLst>
          </p:cNvPr>
          <p:cNvSpPr/>
          <p:nvPr>
            <p:custDataLst>
              <p:tags r:id="rId194"/>
            </p:custDataLst>
          </p:nvPr>
        </p:nvSpPr>
        <p:spPr>
          <a:xfrm>
            <a:off x="86233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758F236-9A1C-42BE-A89F-2B1840B4754C}"/>
              </a:ext>
            </a:extLst>
          </p:cNvPr>
          <p:cNvSpPr/>
          <p:nvPr>
            <p:custDataLst>
              <p:tags r:id="rId195"/>
            </p:custDataLst>
          </p:nvPr>
        </p:nvSpPr>
        <p:spPr>
          <a:xfrm>
            <a:off x="88011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28D7A3-F17F-49B1-9370-30F1FA9CBFA0}"/>
              </a:ext>
            </a:extLst>
          </p:cNvPr>
          <p:cNvSpPr/>
          <p:nvPr>
            <p:custDataLst>
              <p:tags r:id="rId196"/>
            </p:custDataLst>
          </p:nvPr>
        </p:nvSpPr>
        <p:spPr>
          <a:xfrm>
            <a:off x="88900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AD3DCF5-FD25-46ED-A952-C883CF25CF01}"/>
              </a:ext>
            </a:extLst>
          </p:cNvPr>
          <p:cNvSpPr/>
          <p:nvPr>
            <p:custDataLst>
              <p:tags r:id="rId197"/>
            </p:custDataLst>
          </p:nvPr>
        </p:nvSpPr>
        <p:spPr>
          <a:xfrm>
            <a:off x="93345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82CD7B4-E0F0-4411-BEC4-4840FDF06026}"/>
              </a:ext>
            </a:extLst>
          </p:cNvPr>
          <p:cNvSpPr/>
          <p:nvPr>
            <p:custDataLst>
              <p:tags r:id="rId198"/>
            </p:custDataLst>
          </p:nvPr>
        </p:nvSpPr>
        <p:spPr>
          <a:xfrm>
            <a:off x="94234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1C03149-635F-4C94-9809-1AF5A4FAE277}"/>
              </a:ext>
            </a:extLst>
          </p:cNvPr>
          <p:cNvSpPr/>
          <p:nvPr>
            <p:custDataLst>
              <p:tags r:id="rId199"/>
            </p:custDataLst>
          </p:nvPr>
        </p:nvSpPr>
        <p:spPr>
          <a:xfrm>
            <a:off x="98679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598EFB1-EAB3-4949-93AC-50EECADA2CC2}"/>
              </a:ext>
            </a:extLst>
          </p:cNvPr>
          <p:cNvSpPr/>
          <p:nvPr>
            <p:custDataLst>
              <p:tags r:id="rId200"/>
            </p:custDataLst>
          </p:nvPr>
        </p:nvSpPr>
        <p:spPr>
          <a:xfrm>
            <a:off x="100457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634572B-A646-40F5-B4CF-34CE8C5F6834}"/>
              </a:ext>
            </a:extLst>
          </p:cNvPr>
          <p:cNvSpPr/>
          <p:nvPr>
            <p:custDataLst>
              <p:tags r:id="rId201"/>
            </p:custDataLst>
          </p:nvPr>
        </p:nvSpPr>
        <p:spPr>
          <a:xfrm>
            <a:off x="10668000" y="3098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2CE83D8-E717-481F-9137-144AED66445B}"/>
              </a:ext>
            </a:extLst>
          </p:cNvPr>
          <p:cNvSpPr/>
          <p:nvPr>
            <p:custDataLst>
              <p:tags r:id="rId202"/>
            </p:custDataLst>
          </p:nvPr>
        </p:nvSpPr>
        <p:spPr>
          <a:xfrm>
            <a:off x="86233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70FEEB8-2A46-4FC9-AF0D-2B1F30B4925A}"/>
              </a:ext>
            </a:extLst>
          </p:cNvPr>
          <p:cNvSpPr/>
          <p:nvPr>
            <p:custDataLst>
              <p:tags r:id="rId203"/>
            </p:custDataLst>
          </p:nvPr>
        </p:nvSpPr>
        <p:spPr>
          <a:xfrm>
            <a:off x="87122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55B8344-589D-446C-9C04-C0F7BBD070AD}"/>
              </a:ext>
            </a:extLst>
          </p:cNvPr>
          <p:cNvSpPr/>
          <p:nvPr>
            <p:custDataLst>
              <p:tags r:id="rId204"/>
            </p:custDataLst>
          </p:nvPr>
        </p:nvSpPr>
        <p:spPr>
          <a:xfrm>
            <a:off x="89789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C7880E7-4455-4943-9899-550C3CDE9964}"/>
              </a:ext>
            </a:extLst>
          </p:cNvPr>
          <p:cNvSpPr/>
          <p:nvPr>
            <p:custDataLst>
              <p:tags r:id="rId205"/>
            </p:custDataLst>
          </p:nvPr>
        </p:nvSpPr>
        <p:spPr>
          <a:xfrm>
            <a:off x="92456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14657-8A3D-4681-9B2E-AB3E48A126CA}"/>
              </a:ext>
            </a:extLst>
          </p:cNvPr>
          <p:cNvSpPr/>
          <p:nvPr>
            <p:custDataLst>
              <p:tags r:id="rId206"/>
            </p:custDataLst>
          </p:nvPr>
        </p:nvSpPr>
        <p:spPr>
          <a:xfrm>
            <a:off x="93345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3ACA87D-486D-4F8C-A3B8-C5F47C1668F8}"/>
              </a:ext>
            </a:extLst>
          </p:cNvPr>
          <p:cNvSpPr/>
          <p:nvPr>
            <p:custDataLst>
              <p:tags r:id="rId207"/>
            </p:custDataLst>
          </p:nvPr>
        </p:nvSpPr>
        <p:spPr>
          <a:xfrm>
            <a:off x="94234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6242661-4FE5-47D5-B35F-E66896A02D70}"/>
              </a:ext>
            </a:extLst>
          </p:cNvPr>
          <p:cNvSpPr/>
          <p:nvPr>
            <p:custDataLst>
              <p:tags r:id="rId208"/>
            </p:custDataLst>
          </p:nvPr>
        </p:nvSpPr>
        <p:spPr>
          <a:xfrm>
            <a:off x="95123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AF46BCE-C4A6-49E0-A945-60CB2BCC003A}"/>
              </a:ext>
            </a:extLst>
          </p:cNvPr>
          <p:cNvSpPr/>
          <p:nvPr>
            <p:custDataLst>
              <p:tags r:id="rId209"/>
            </p:custDataLst>
          </p:nvPr>
        </p:nvSpPr>
        <p:spPr>
          <a:xfrm>
            <a:off x="96901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59030F9-3BD9-4894-8BB8-3C40A59BBE8B}"/>
              </a:ext>
            </a:extLst>
          </p:cNvPr>
          <p:cNvSpPr/>
          <p:nvPr>
            <p:custDataLst>
              <p:tags r:id="rId210"/>
            </p:custDataLst>
          </p:nvPr>
        </p:nvSpPr>
        <p:spPr>
          <a:xfrm>
            <a:off x="97790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7138B2D-6286-42B5-AA4A-10407DD4382D}"/>
              </a:ext>
            </a:extLst>
          </p:cNvPr>
          <p:cNvSpPr/>
          <p:nvPr>
            <p:custDataLst>
              <p:tags r:id="rId211"/>
            </p:custDataLst>
          </p:nvPr>
        </p:nvSpPr>
        <p:spPr>
          <a:xfrm>
            <a:off x="100457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5C2233F-F119-4A8B-8357-9312958CF65F}"/>
              </a:ext>
            </a:extLst>
          </p:cNvPr>
          <p:cNvSpPr/>
          <p:nvPr>
            <p:custDataLst>
              <p:tags r:id="rId212"/>
            </p:custDataLst>
          </p:nvPr>
        </p:nvSpPr>
        <p:spPr>
          <a:xfrm>
            <a:off x="102235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F7BCB9E-3FD4-4497-B4D8-4E175C39AFD5}"/>
              </a:ext>
            </a:extLst>
          </p:cNvPr>
          <p:cNvSpPr/>
          <p:nvPr>
            <p:custDataLst>
              <p:tags r:id="rId213"/>
            </p:custDataLst>
          </p:nvPr>
        </p:nvSpPr>
        <p:spPr>
          <a:xfrm>
            <a:off x="103124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1EC6BA8-79D1-48EA-8C8B-D60A487E483D}"/>
              </a:ext>
            </a:extLst>
          </p:cNvPr>
          <p:cNvSpPr/>
          <p:nvPr>
            <p:custDataLst>
              <p:tags r:id="rId214"/>
            </p:custDataLst>
          </p:nvPr>
        </p:nvSpPr>
        <p:spPr>
          <a:xfrm>
            <a:off x="104013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4A7596A-0DDC-4214-8C6B-C7DDF31D198B}"/>
              </a:ext>
            </a:extLst>
          </p:cNvPr>
          <p:cNvSpPr/>
          <p:nvPr>
            <p:custDataLst>
              <p:tags r:id="rId215"/>
            </p:custDataLst>
          </p:nvPr>
        </p:nvSpPr>
        <p:spPr>
          <a:xfrm>
            <a:off x="104902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1E308E3-B470-4C18-AFA6-41A9A05FEA66}"/>
              </a:ext>
            </a:extLst>
          </p:cNvPr>
          <p:cNvSpPr/>
          <p:nvPr>
            <p:custDataLst>
              <p:tags r:id="rId216"/>
            </p:custDataLst>
          </p:nvPr>
        </p:nvSpPr>
        <p:spPr>
          <a:xfrm>
            <a:off x="105791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970E036-041F-4D29-BE7D-CEAB27544FD7}"/>
              </a:ext>
            </a:extLst>
          </p:cNvPr>
          <p:cNvSpPr/>
          <p:nvPr>
            <p:custDataLst>
              <p:tags r:id="rId217"/>
            </p:custDataLst>
          </p:nvPr>
        </p:nvSpPr>
        <p:spPr>
          <a:xfrm>
            <a:off x="106680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0C81291-CD63-4720-BBAD-4F726EA9DBEE}"/>
              </a:ext>
            </a:extLst>
          </p:cNvPr>
          <p:cNvSpPr/>
          <p:nvPr>
            <p:custDataLst>
              <p:tags r:id="rId218"/>
            </p:custDataLst>
          </p:nvPr>
        </p:nvSpPr>
        <p:spPr>
          <a:xfrm>
            <a:off x="10756900" y="3187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4AD5E6C-06EC-4D15-827C-135C794CA4F4}"/>
              </a:ext>
            </a:extLst>
          </p:cNvPr>
          <p:cNvSpPr/>
          <p:nvPr>
            <p:custDataLst>
              <p:tags r:id="rId219"/>
            </p:custDataLst>
          </p:nvPr>
        </p:nvSpPr>
        <p:spPr>
          <a:xfrm>
            <a:off x="82677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BFD302C-4B9E-4EF7-84D4-2BAAF112BF7F}"/>
              </a:ext>
            </a:extLst>
          </p:cNvPr>
          <p:cNvSpPr/>
          <p:nvPr>
            <p:custDataLst>
              <p:tags r:id="rId220"/>
            </p:custDataLst>
          </p:nvPr>
        </p:nvSpPr>
        <p:spPr>
          <a:xfrm>
            <a:off x="83566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41336D6-2CE3-42BD-8CC3-EF4BCE67BF4A}"/>
              </a:ext>
            </a:extLst>
          </p:cNvPr>
          <p:cNvSpPr/>
          <p:nvPr>
            <p:custDataLst>
              <p:tags r:id="rId221"/>
            </p:custDataLst>
          </p:nvPr>
        </p:nvSpPr>
        <p:spPr>
          <a:xfrm>
            <a:off x="84455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F720E1-437C-498D-959E-268B38960269}"/>
              </a:ext>
            </a:extLst>
          </p:cNvPr>
          <p:cNvSpPr/>
          <p:nvPr>
            <p:custDataLst>
              <p:tags r:id="rId222"/>
            </p:custDataLst>
          </p:nvPr>
        </p:nvSpPr>
        <p:spPr>
          <a:xfrm>
            <a:off x="86233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FA8F5C3-5F97-47A1-9B86-0B15396EF57D}"/>
              </a:ext>
            </a:extLst>
          </p:cNvPr>
          <p:cNvSpPr/>
          <p:nvPr>
            <p:custDataLst>
              <p:tags r:id="rId223"/>
            </p:custDataLst>
          </p:nvPr>
        </p:nvSpPr>
        <p:spPr>
          <a:xfrm>
            <a:off x="87122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63D939F-489D-4640-BDCD-163A4A9CE3B4}"/>
              </a:ext>
            </a:extLst>
          </p:cNvPr>
          <p:cNvSpPr/>
          <p:nvPr>
            <p:custDataLst>
              <p:tags r:id="rId224"/>
            </p:custDataLst>
          </p:nvPr>
        </p:nvSpPr>
        <p:spPr>
          <a:xfrm>
            <a:off x="88011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7DA031A-5AF3-494F-8AB3-AB6BB5C88E5B}"/>
              </a:ext>
            </a:extLst>
          </p:cNvPr>
          <p:cNvSpPr/>
          <p:nvPr>
            <p:custDataLst>
              <p:tags r:id="rId225"/>
            </p:custDataLst>
          </p:nvPr>
        </p:nvSpPr>
        <p:spPr>
          <a:xfrm>
            <a:off x="90678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B66527D-EEA7-4B00-80ED-9520F830F263}"/>
              </a:ext>
            </a:extLst>
          </p:cNvPr>
          <p:cNvSpPr/>
          <p:nvPr>
            <p:custDataLst>
              <p:tags r:id="rId226"/>
            </p:custDataLst>
          </p:nvPr>
        </p:nvSpPr>
        <p:spPr>
          <a:xfrm>
            <a:off x="91567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40C1E2A6-8D8B-4FD5-B6F2-E51647841DE6}"/>
              </a:ext>
            </a:extLst>
          </p:cNvPr>
          <p:cNvSpPr/>
          <p:nvPr>
            <p:custDataLst>
              <p:tags r:id="rId227"/>
            </p:custDataLst>
          </p:nvPr>
        </p:nvSpPr>
        <p:spPr>
          <a:xfrm>
            <a:off x="96901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3DBBE5C-94CB-488E-9490-CACD436D82D4}"/>
              </a:ext>
            </a:extLst>
          </p:cNvPr>
          <p:cNvSpPr/>
          <p:nvPr>
            <p:custDataLst>
              <p:tags r:id="rId228"/>
            </p:custDataLst>
          </p:nvPr>
        </p:nvSpPr>
        <p:spPr>
          <a:xfrm>
            <a:off x="98679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97AEAFA-997B-4073-8C6D-7365E5283A12}"/>
              </a:ext>
            </a:extLst>
          </p:cNvPr>
          <p:cNvSpPr/>
          <p:nvPr>
            <p:custDataLst>
              <p:tags r:id="rId229"/>
            </p:custDataLst>
          </p:nvPr>
        </p:nvSpPr>
        <p:spPr>
          <a:xfrm>
            <a:off x="100457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02F1145-6273-423C-9E13-5EC6C8A31687}"/>
              </a:ext>
            </a:extLst>
          </p:cNvPr>
          <p:cNvSpPr/>
          <p:nvPr>
            <p:custDataLst>
              <p:tags r:id="rId230"/>
            </p:custDataLst>
          </p:nvPr>
        </p:nvSpPr>
        <p:spPr>
          <a:xfrm>
            <a:off x="103124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4242289-9F58-4ECA-B5B2-F8C9AAE6E37E}"/>
              </a:ext>
            </a:extLst>
          </p:cNvPr>
          <p:cNvSpPr/>
          <p:nvPr>
            <p:custDataLst>
              <p:tags r:id="rId231"/>
            </p:custDataLst>
          </p:nvPr>
        </p:nvSpPr>
        <p:spPr>
          <a:xfrm>
            <a:off x="104013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2AD296-DE45-44B7-93ED-CCA5A0AFDFBE}"/>
              </a:ext>
            </a:extLst>
          </p:cNvPr>
          <p:cNvSpPr/>
          <p:nvPr>
            <p:custDataLst>
              <p:tags r:id="rId232"/>
            </p:custDataLst>
          </p:nvPr>
        </p:nvSpPr>
        <p:spPr>
          <a:xfrm>
            <a:off x="104902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8B2A70-6B5D-4705-834C-C27856434C09}"/>
              </a:ext>
            </a:extLst>
          </p:cNvPr>
          <p:cNvSpPr/>
          <p:nvPr>
            <p:custDataLst>
              <p:tags r:id="rId233"/>
            </p:custDataLst>
          </p:nvPr>
        </p:nvSpPr>
        <p:spPr>
          <a:xfrm>
            <a:off x="105791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1B51D8D-E4E5-49CB-9E62-65E86CAA78AD}"/>
              </a:ext>
            </a:extLst>
          </p:cNvPr>
          <p:cNvSpPr/>
          <p:nvPr>
            <p:custDataLst>
              <p:tags r:id="rId234"/>
            </p:custDataLst>
          </p:nvPr>
        </p:nvSpPr>
        <p:spPr>
          <a:xfrm>
            <a:off x="10756900" y="3276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5733A51-35BC-446C-B4A6-897773EB6F1A}"/>
              </a:ext>
            </a:extLst>
          </p:cNvPr>
          <p:cNvSpPr/>
          <p:nvPr>
            <p:custDataLst>
              <p:tags r:id="rId235"/>
            </p:custDataLst>
          </p:nvPr>
        </p:nvSpPr>
        <p:spPr>
          <a:xfrm>
            <a:off x="82677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7E7C9FE-FF05-4792-A9A2-88B8768C7788}"/>
              </a:ext>
            </a:extLst>
          </p:cNvPr>
          <p:cNvSpPr/>
          <p:nvPr>
            <p:custDataLst>
              <p:tags r:id="rId236"/>
            </p:custDataLst>
          </p:nvPr>
        </p:nvSpPr>
        <p:spPr>
          <a:xfrm>
            <a:off x="83566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779FF32-D43C-4B14-8FFB-76066C7416D5}"/>
              </a:ext>
            </a:extLst>
          </p:cNvPr>
          <p:cNvSpPr/>
          <p:nvPr>
            <p:custDataLst>
              <p:tags r:id="rId237"/>
            </p:custDataLst>
          </p:nvPr>
        </p:nvSpPr>
        <p:spPr>
          <a:xfrm>
            <a:off x="85344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917DE84-F745-43A0-9CE7-0FD35FC1FADF}"/>
              </a:ext>
            </a:extLst>
          </p:cNvPr>
          <p:cNvSpPr/>
          <p:nvPr>
            <p:custDataLst>
              <p:tags r:id="rId238"/>
            </p:custDataLst>
          </p:nvPr>
        </p:nvSpPr>
        <p:spPr>
          <a:xfrm>
            <a:off x="86233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F15FAAD7-4754-4F40-9850-813CD84A881E}"/>
              </a:ext>
            </a:extLst>
          </p:cNvPr>
          <p:cNvSpPr/>
          <p:nvPr>
            <p:custDataLst>
              <p:tags r:id="rId239"/>
            </p:custDataLst>
          </p:nvPr>
        </p:nvSpPr>
        <p:spPr>
          <a:xfrm>
            <a:off x="88900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7110857-D15F-4970-A433-520A852687DF}"/>
              </a:ext>
            </a:extLst>
          </p:cNvPr>
          <p:cNvSpPr/>
          <p:nvPr>
            <p:custDataLst>
              <p:tags r:id="rId240"/>
            </p:custDataLst>
          </p:nvPr>
        </p:nvSpPr>
        <p:spPr>
          <a:xfrm>
            <a:off x="90678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C59784F-47F2-4282-8660-5F59BED54601}"/>
              </a:ext>
            </a:extLst>
          </p:cNvPr>
          <p:cNvSpPr/>
          <p:nvPr>
            <p:custDataLst>
              <p:tags r:id="rId241"/>
            </p:custDataLst>
          </p:nvPr>
        </p:nvSpPr>
        <p:spPr>
          <a:xfrm>
            <a:off x="92456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41CF440-80F5-4330-843C-34A8CD1DD43B}"/>
              </a:ext>
            </a:extLst>
          </p:cNvPr>
          <p:cNvSpPr/>
          <p:nvPr>
            <p:custDataLst>
              <p:tags r:id="rId242"/>
            </p:custDataLst>
          </p:nvPr>
        </p:nvSpPr>
        <p:spPr>
          <a:xfrm>
            <a:off x="93345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2435C3D-A5EB-45AB-853D-90C9EAA736FC}"/>
              </a:ext>
            </a:extLst>
          </p:cNvPr>
          <p:cNvSpPr/>
          <p:nvPr>
            <p:custDataLst>
              <p:tags r:id="rId243"/>
            </p:custDataLst>
          </p:nvPr>
        </p:nvSpPr>
        <p:spPr>
          <a:xfrm>
            <a:off x="95123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C32727D-535A-4DCE-8989-19245131AC4B}"/>
              </a:ext>
            </a:extLst>
          </p:cNvPr>
          <p:cNvSpPr/>
          <p:nvPr>
            <p:custDataLst>
              <p:tags r:id="rId244"/>
            </p:custDataLst>
          </p:nvPr>
        </p:nvSpPr>
        <p:spPr>
          <a:xfrm>
            <a:off x="98679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1609C74D-287A-4349-99AB-F3F4C8B345F6}"/>
              </a:ext>
            </a:extLst>
          </p:cNvPr>
          <p:cNvSpPr/>
          <p:nvPr>
            <p:custDataLst>
              <p:tags r:id="rId245"/>
            </p:custDataLst>
          </p:nvPr>
        </p:nvSpPr>
        <p:spPr>
          <a:xfrm>
            <a:off x="99568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4F8D33CB-E36B-4B64-A1AB-F747C27529CB}"/>
              </a:ext>
            </a:extLst>
          </p:cNvPr>
          <p:cNvSpPr/>
          <p:nvPr>
            <p:custDataLst>
              <p:tags r:id="rId246"/>
            </p:custDataLst>
          </p:nvPr>
        </p:nvSpPr>
        <p:spPr>
          <a:xfrm>
            <a:off x="101346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A67AE31-5FAE-4618-A773-E4B2ABF4CC0E}"/>
              </a:ext>
            </a:extLst>
          </p:cNvPr>
          <p:cNvSpPr/>
          <p:nvPr>
            <p:custDataLst>
              <p:tags r:id="rId247"/>
            </p:custDataLst>
          </p:nvPr>
        </p:nvSpPr>
        <p:spPr>
          <a:xfrm>
            <a:off x="106680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7D68B56F-73CE-478D-847C-AACCF87DD879}"/>
              </a:ext>
            </a:extLst>
          </p:cNvPr>
          <p:cNvSpPr/>
          <p:nvPr>
            <p:custDataLst>
              <p:tags r:id="rId248"/>
            </p:custDataLst>
          </p:nvPr>
        </p:nvSpPr>
        <p:spPr>
          <a:xfrm>
            <a:off x="10756900" y="3365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09921A5-F6AB-47EC-A6C9-4EE82E656205}"/>
              </a:ext>
            </a:extLst>
          </p:cNvPr>
          <p:cNvSpPr/>
          <p:nvPr>
            <p:custDataLst>
              <p:tags r:id="rId249"/>
            </p:custDataLst>
          </p:nvPr>
        </p:nvSpPr>
        <p:spPr>
          <a:xfrm>
            <a:off x="82677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3A186922-AE71-40C9-925B-C2B6DCB0DE8B}"/>
              </a:ext>
            </a:extLst>
          </p:cNvPr>
          <p:cNvSpPr/>
          <p:nvPr>
            <p:custDataLst>
              <p:tags r:id="rId250"/>
            </p:custDataLst>
          </p:nvPr>
        </p:nvSpPr>
        <p:spPr>
          <a:xfrm>
            <a:off x="83566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463D15B-0E5A-4D41-9D7C-B3DEBE8DA60F}"/>
              </a:ext>
            </a:extLst>
          </p:cNvPr>
          <p:cNvSpPr/>
          <p:nvPr>
            <p:custDataLst>
              <p:tags r:id="rId251"/>
            </p:custDataLst>
          </p:nvPr>
        </p:nvSpPr>
        <p:spPr>
          <a:xfrm>
            <a:off x="88011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0AC7635-F5C5-48F6-BE9C-94A410182364}"/>
              </a:ext>
            </a:extLst>
          </p:cNvPr>
          <p:cNvSpPr/>
          <p:nvPr>
            <p:custDataLst>
              <p:tags r:id="rId252"/>
            </p:custDataLst>
          </p:nvPr>
        </p:nvSpPr>
        <p:spPr>
          <a:xfrm>
            <a:off x="88900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906D8A9-544C-4610-A27F-24C1A0893957}"/>
              </a:ext>
            </a:extLst>
          </p:cNvPr>
          <p:cNvSpPr/>
          <p:nvPr>
            <p:custDataLst>
              <p:tags r:id="rId253"/>
            </p:custDataLst>
          </p:nvPr>
        </p:nvSpPr>
        <p:spPr>
          <a:xfrm>
            <a:off x="89789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C26560CC-2334-4160-8A39-E985E66472E9}"/>
              </a:ext>
            </a:extLst>
          </p:cNvPr>
          <p:cNvSpPr/>
          <p:nvPr>
            <p:custDataLst>
              <p:tags r:id="rId254"/>
            </p:custDataLst>
          </p:nvPr>
        </p:nvSpPr>
        <p:spPr>
          <a:xfrm>
            <a:off x="91567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A252764-B2DC-4DBD-8494-9B8BC95F6311}"/>
              </a:ext>
            </a:extLst>
          </p:cNvPr>
          <p:cNvSpPr/>
          <p:nvPr>
            <p:custDataLst>
              <p:tags r:id="rId255"/>
            </p:custDataLst>
          </p:nvPr>
        </p:nvSpPr>
        <p:spPr>
          <a:xfrm>
            <a:off x="93345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FB390B8-C4F2-4C68-8111-BC18AA21A9C2}"/>
              </a:ext>
            </a:extLst>
          </p:cNvPr>
          <p:cNvSpPr/>
          <p:nvPr>
            <p:custDataLst>
              <p:tags r:id="rId256"/>
            </p:custDataLst>
          </p:nvPr>
        </p:nvSpPr>
        <p:spPr>
          <a:xfrm>
            <a:off x="94234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21C0EE62-92C8-468F-9D02-5911E5FAA2EB}"/>
              </a:ext>
            </a:extLst>
          </p:cNvPr>
          <p:cNvSpPr/>
          <p:nvPr>
            <p:custDataLst>
              <p:tags r:id="rId257"/>
            </p:custDataLst>
          </p:nvPr>
        </p:nvSpPr>
        <p:spPr>
          <a:xfrm>
            <a:off x="95123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C75E30A3-BFCF-4974-BA6B-6C6133D44054}"/>
              </a:ext>
            </a:extLst>
          </p:cNvPr>
          <p:cNvSpPr/>
          <p:nvPr>
            <p:custDataLst>
              <p:tags r:id="rId258"/>
            </p:custDataLst>
          </p:nvPr>
        </p:nvSpPr>
        <p:spPr>
          <a:xfrm>
            <a:off x="96012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9F1F6C2-DA84-43AC-A5D0-5FF89700FEB4}"/>
              </a:ext>
            </a:extLst>
          </p:cNvPr>
          <p:cNvSpPr/>
          <p:nvPr>
            <p:custDataLst>
              <p:tags r:id="rId259"/>
            </p:custDataLst>
          </p:nvPr>
        </p:nvSpPr>
        <p:spPr>
          <a:xfrm>
            <a:off x="96901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9B77ED8-8282-4ABC-826B-FFA1C7AC34F8}"/>
              </a:ext>
            </a:extLst>
          </p:cNvPr>
          <p:cNvSpPr/>
          <p:nvPr>
            <p:custDataLst>
              <p:tags r:id="rId260"/>
            </p:custDataLst>
          </p:nvPr>
        </p:nvSpPr>
        <p:spPr>
          <a:xfrm>
            <a:off x="98679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987E5A7-0CBE-448A-AADB-CEA5D665085F}"/>
              </a:ext>
            </a:extLst>
          </p:cNvPr>
          <p:cNvSpPr/>
          <p:nvPr>
            <p:custDataLst>
              <p:tags r:id="rId261"/>
            </p:custDataLst>
          </p:nvPr>
        </p:nvSpPr>
        <p:spPr>
          <a:xfrm>
            <a:off x="99568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5F559BD3-7A6F-4E90-A03C-84D8ED36292C}"/>
              </a:ext>
            </a:extLst>
          </p:cNvPr>
          <p:cNvSpPr/>
          <p:nvPr>
            <p:custDataLst>
              <p:tags r:id="rId262"/>
            </p:custDataLst>
          </p:nvPr>
        </p:nvSpPr>
        <p:spPr>
          <a:xfrm>
            <a:off x="100457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5B33CE3-1D13-4009-BC11-CE2DCEF11BC5}"/>
              </a:ext>
            </a:extLst>
          </p:cNvPr>
          <p:cNvSpPr/>
          <p:nvPr>
            <p:custDataLst>
              <p:tags r:id="rId263"/>
            </p:custDataLst>
          </p:nvPr>
        </p:nvSpPr>
        <p:spPr>
          <a:xfrm>
            <a:off x="101346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D5CB074B-49D0-4301-8A18-71F411361DA6}"/>
              </a:ext>
            </a:extLst>
          </p:cNvPr>
          <p:cNvSpPr/>
          <p:nvPr>
            <p:custDataLst>
              <p:tags r:id="rId264"/>
            </p:custDataLst>
          </p:nvPr>
        </p:nvSpPr>
        <p:spPr>
          <a:xfrm>
            <a:off x="103124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24832D44-C057-4EED-81F0-2E5127105C69}"/>
              </a:ext>
            </a:extLst>
          </p:cNvPr>
          <p:cNvSpPr/>
          <p:nvPr>
            <p:custDataLst>
              <p:tags r:id="rId265"/>
            </p:custDataLst>
          </p:nvPr>
        </p:nvSpPr>
        <p:spPr>
          <a:xfrm>
            <a:off x="10668000" y="3454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E22C601C-5A67-4336-881B-11883F1ABBCD}"/>
              </a:ext>
            </a:extLst>
          </p:cNvPr>
          <p:cNvSpPr/>
          <p:nvPr>
            <p:custDataLst>
              <p:tags r:id="rId266"/>
            </p:custDataLst>
          </p:nvPr>
        </p:nvSpPr>
        <p:spPr>
          <a:xfrm>
            <a:off x="82677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CD05C8E9-0927-4605-AE7B-FBB1EA63AF2F}"/>
              </a:ext>
            </a:extLst>
          </p:cNvPr>
          <p:cNvSpPr/>
          <p:nvPr>
            <p:custDataLst>
              <p:tags r:id="rId267"/>
            </p:custDataLst>
          </p:nvPr>
        </p:nvSpPr>
        <p:spPr>
          <a:xfrm>
            <a:off x="83566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5FB6E0-89FC-423E-A7CA-56D08B3721F9}"/>
              </a:ext>
            </a:extLst>
          </p:cNvPr>
          <p:cNvSpPr/>
          <p:nvPr>
            <p:custDataLst>
              <p:tags r:id="rId268"/>
            </p:custDataLst>
          </p:nvPr>
        </p:nvSpPr>
        <p:spPr>
          <a:xfrm>
            <a:off x="86233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D57A2B9-0473-47A3-95BC-1EB025D0EACB}"/>
              </a:ext>
            </a:extLst>
          </p:cNvPr>
          <p:cNvSpPr/>
          <p:nvPr>
            <p:custDataLst>
              <p:tags r:id="rId269"/>
            </p:custDataLst>
          </p:nvPr>
        </p:nvSpPr>
        <p:spPr>
          <a:xfrm>
            <a:off x="87122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13E7EAD-7AF1-4894-AFE0-65D595A7ED87}"/>
              </a:ext>
            </a:extLst>
          </p:cNvPr>
          <p:cNvSpPr/>
          <p:nvPr>
            <p:custDataLst>
              <p:tags r:id="rId270"/>
            </p:custDataLst>
          </p:nvPr>
        </p:nvSpPr>
        <p:spPr>
          <a:xfrm>
            <a:off x="88900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29D79F3-E1B6-4B90-9276-31675354A739}"/>
              </a:ext>
            </a:extLst>
          </p:cNvPr>
          <p:cNvSpPr/>
          <p:nvPr>
            <p:custDataLst>
              <p:tags r:id="rId271"/>
            </p:custDataLst>
          </p:nvPr>
        </p:nvSpPr>
        <p:spPr>
          <a:xfrm>
            <a:off x="89789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3649A510-0A1B-455F-976F-2CA82D55B8C1}"/>
              </a:ext>
            </a:extLst>
          </p:cNvPr>
          <p:cNvSpPr/>
          <p:nvPr>
            <p:custDataLst>
              <p:tags r:id="rId272"/>
            </p:custDataLst>
          </p:nvPr>
        </p:nvSpPr>
        <p:spPr>
          <a:xfrm>
            <a:off x="93345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77AC6772-0E99-46DC-9E12-7CD4C2290F8B}"/>
              </a:ext>
            </a:extLst>
          </p:cNvPr>
          <p:cNvSpPr/>
          <p:nvPr>
            <p:custDataLst>
              <p:tags r:id="rId273"/>
            </p:custDataLst>
          </p:nvPr>
        </p:nvSpPr>
        <p:spPr>
          <a:xfrm>
            <a:off x="97790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F2AD6640-07EB-4D7D-A442-6AF0AE805D7B}"/>
              </a:ext>
            </a:extLst>
          </p:cNvPr>
          <p:cNvSpPr/>
          <p:nvPr>
            <p:custDataLst>
              <p:tags r:id="rId274"/>
            </p:custDataLst>
          </p:nvPr>
        </p:nvSpPr>
        <p:spPr>
          <a:xfrm>
            <a:off x="100457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B2892D46-9C82-4A89-A57D-7BE222BC74D2}"/>
              </a:ext>
            </a:extLst>
          </p:cNvPr>
          <p:cNvSpPr/>
          <p:nvPr>
            <p:custDataLst>
              <p:tags r:id="rId275"/>
            </p:custDataLst>
          </p:nvPr>
        </p:nvSpPr>
        <p:spPr>
          <a:xfrm>
            <a:off x="102235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B310436-4975-4965-9378-DDFA29012E6C}"/>
              </a:ext>
            </a:extLst>
          </p:cNvPr>
          <p:cNvSpPr/>
          <p:nvPr>
            <p:custDataLst>
              <p:tags r:id="rId276"/>
            </p:custDataLst>
          </p:nvPr>
        </p:nvSpPr>
        <p:spPr>
          <a:xfrm>
            <a:off x="103124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D71B66D-E549-4372-B62A-7AFC9D623457}"/>
              </a:ext>
            </a:extLst>
          </p:cNvPr>
          <p:cNvSpPr/>
          <p:nvPr>
            <p:custDataLst>
              <p:tags r:id="rId277"/>
            </p:custDataLst>
          </p:nvPr>
        </p:nvSpPr>
        <p:spPr>
          <a:xfrm>
            <a:off x="104013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2E90A99E-49DB-44CE-8C02-2C7E498D8F49}"/>
              </a:ext>
            </a:extLst>
          </p:cNvPr>
          <p:cNvSpPr/>
          <p:nvPr>
            <p:custDataLst>
              <p:tags r:id="rId278"/>
            </p:custDataLst>
          </p:nvPr>
        </p:nvSpPr>
        <p:spPr>
          <a:xfrm>
            <a:off x="104902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E9AD598-9445-4200-8253-96DA264E4F08}"/>
              </a:ext>
            </a:extLst>
          </p:cNvPr>
          <p:cNvSpPr/>
          <p:nvPr>
            <p:custDataLst>
              <p:tags r:id="rId279"/>
            </p:custDataLst>
          </p:nvPr>
        </p:nvSpPr>
        <p:spPr>
          <a:xfrm>
            <a:off x="106680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32C5758-E90B-4751-90C0-1FE6AAE8E3C5}"/>
              </a:ext>
            </a:extLst>
          </p:cNvPr>
          <p:cNvSpPr/>
          <p:nvPr>
            <p:custDataLst>
              <p:tags r:id="rId280"/>
            </p:custDataLst>
          </p:nvPr>
        </p:nvSpPr>
        <p:spPr>
          <a:xfrm>
            <a:off x="10756900" y="3543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33CEE33F-D930-404F-A66E-2E8D9D22C475}"/>
              </a:ext>
            </a:extLst>
          </p:cNvPr>
          <p:cNvSpPr/>
          <p:nvPr>
            <p:custDataLst>
              <p:tags r:id="rId281"/>
            </p:custDataLst>
          </p:nvPr>
        </p:nvSpPr>
        <p:spPr>
          <a:xfrm>
            <a:off x="84455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0B5616F6-227C-44A8-9E72-E52E85F5352B}"/>
              </a:ext>
            </a:extLst>
          </p:cNvPr>
          <p:cNvSpPr/>
          <p:nvPr>
            <p:custDataLst>
              <p:tags r:id="rId282"/>
            </p:custDataLst>
          </p:nvPr>
        </p:nvSpPr>
        <p:spPr>
          <a:xfrm>
            <a:off x="85344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BFF96E65-A01C-4D6C-9AC9-3CA1B52F3023}"/>
              </a:ext>
            </a:extLst>
          </p:cNvPr>
          <p:cNvSpPr/>
          <p:nvPr>
            <p:custDataLst>
              <p:tags r:id="rId283"/>
            </p:custDataLst>
          </p:nvPr>
        </p:nvSpPr>
        <p:spPr>
          <a:xfrm>
            <a:off x="86233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4706C28-F788-46A4-8426-8F2694207965}"/>
              </a:ext>
            </a:extLst>
          </p:cNvPr>
          <p:cNvSpPr/>
          <p:nvPr>
            <p:custDataLst>
              <p:tags r:id="rId284"/>
            </p:custDataLst>
          </p:nvPr>
        </p:nvSpPr>
        <p:spPr>
          <a:xfrm>
            <a:off x="87122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C93AD28-4D26-49C8-9389-5DF0192B688F}"/>
              </a:ext>
            </a:extLst>
          </p:cNvPr>
          <p:cNvSpPr/>
          <p:nvPr>
            <p:custDataLst>
              <p:tags r:id="rId285"/>
            </p:custDataLst>
          </p:nvPr>
        </p:nvSpPr>
        <p:spPr>
          <a:xfrm>
            <a:off x="88011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C5D8C7DB-0666-43B7-847C-FB225D47F4AD}"/>
              </a:ext>
            </a:extLst>
          </p:cNvPr>
          <p:cNvSpPr/>
          <p:nvPr>
            <p:custDataLst>
              <p:tags r:id="rId286"/>
            </p:custDataLst>
          </p:nvPr>
        </p:nvSpPr>
        <p:spPr>
          <a:xfrm>
            <a:off x="90678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E2E8AE7-52BC-4DFB-9209-746DA920FFBE}"/>
              </a:ext>
            </a:extLst>
          </p:cNvPr>
          <p:cNvSpPr/>
          <p:nvPr>
            <p:custDataLst>
              <p:tags r:id="rId287"/>
            </p:custDataLst>
          </p:nvPr>
        </p:nvSpPr>
        <p:spPr>
          <a:xfrm>
            <a:off x="93345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F8FFF62-AEDA-445B-9E9A-9CFC4AEFB24A}"/>
              </a:ext>
            </a:extLst>
          </p:cNvPr>
          <p:cNvSpPr/>
          <p:nvPr>
            <p:custDataLst>
              <p:tags r:id="rId288"/>
            </p:custDataLst>
          </p:nvPr>
        </p:nvSpPr>
        <p:spPr>
          <a:xfrm>
            <a:off x="94234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2E82060-5F0B-46B9-92AA-0CDF90458A31}"/>
              </a:ext>
            </a:extLst>
          </p:cNvPr>
          <p:cNvSpPr/>
          <p:nvPr>
            <p:custDataLst>
              <p:tags r:id="rId289"/>
            </p:custDataLst>
          </p:nvPr>
        </p:nvSpPr>
        <p:spPr>
          <a:xfrm>
            <a:off x="95123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CD81D4B2-CCD6-4109-BA1D-468CB99B4C36}"/>
              </a:ext>
            </a:extLst>
          </p:cNvPr>
          <p:cNvSpPr/>
          <p:nvPr>
            <p:custDataLst>
              <p:tags r:id="rId290"/>
            </p:custDataLst>
          </p:nvPr>
        </p:nvSpPr>
        <p:spPr>
          <a:xfrm>
            <a:off x="96012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ED8C30DD-937E-4A18-ACF9-D659BDD55C58}"/>
              </a:ext>
            </a:extLst>
          </p:cNvPr>
          <p:cNvSpPr/>
          <p:nvPr>
            <p:custDataLst>
              <p:tags r:id="rId291"/>
            </p:custDataLst>
          </p:nvPr>
        </p:nvSpPr>
        <p:spPr>
          <a:xfrm>
            <a:off x="97790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08EAF872-030F-4807-89F6-ABC865C5D93F}"/>
              </a:ext>
            </a:extLst>
          </p:cNvPr>
          <p:cNvSpPr/>
          <p:nvPr>
            <p:custDataLst>
              <p:tags r:id="rId292"/>
            </p:custDataLst>
          </p:nvPr>
        </p:nvSpPr>
        <p:spPr>
          <a:xfrm>
            <a:off x="100457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5ED3B6C-CCBB-4A4F-AAB2-B9A7FBCDA91A}"/>
              </a:ext>
            </a:extLst>
          </p:cNvPr>
          <p:cNvSpPr/>
          <p:nvPr>
            <p:custDataLst>
              <p:tags r:id="rId293"/>
            </p:custDataLst>
          </p:nvPr>
        </p:nvSpPr>
        <p:spPr>
          <a:xfrm>
            <a:off x="101346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54984D81-AEAA-42DA-B9AE-36D7C5B8DB05}"/>
              </a:ext>
            </a:extLst>
          </p:cNvPr>
          <p:cNvSpPr/>
          <p:nvPr>
            <p:custDataLst>
              <p:tags r:id="rId294"/>
            </p:custDataLst>
          </p:nvPr>
        </p:nvSpPr>
        <p:spPr>
          <a:xfrm>
            <a:off x="102235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07508E2-E7E2-4C6C-8745-162716F40FC5}"/>
              </a:ext>
            </a:extLst>
          </p:cNvPr>
          <p:cNvSpPr/>
          <p:nvPr>
            <p:custDataLst>
              <p:tags r:id="rId295"/>
            </p:custDataLst>
          </p:nvPr>
        </p:nvSpPr>
        <p:spPr>
          <a:xfrm>
            <a:off x="105791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8DFF541-8869-4863-82DA-22E574ED727A}"/>
              </a:ext>
            </a:extLst>
          </p:cNvPr>
          <p:cNvSpPr/>
          <p:nvPr>
            <p:custDataLst>
              <p:tags r:id="rId296"/>
            </p:custDataLst>
          </p:nvPr>
        </p:nvSpPr>
        <p:spPr>
          <a:xfrm>
            <a:off x="10756900" y="3632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C0AAB77-0293-4CFF-A7A0-3DBD35381946}"/>
              </a:ext>
            </a:extLst>
          </p:cNvPr>
          <p:cNvSpPr/>
          <p:nvPr>
            <p:custDataLst>
              <p:tags r:id="rId297"/>
            </p:custDataLst>
          </p:nvPr>
        </p:nvSpPr>
        <p:spPr>
          <a:xfrm>
            <a:off x="85344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BCEBF214-3A87-41A3-B816-74A8977C479A}"/>
              </a:ext>
            </a:extLst>
          </p:cNvPr>
          <p:cNvSpPr/>
          <p:nvPr>
            <p:custDataLst>
              <p:tags r:id="rId298"/>
            </p:custDataLst>
          </p:nvPr>
        </p:nvSpPr>
        <p:spPr>
          <a:xfrm>
            <a:off x="86233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231FDF1-11B6-4340-A8D1-569C25BE7DDB}"/>
              </a:ext>
            </a:extLst>
          </p:cNvPr>
          <p:cNvSpPr/>
          <p:nvPr>
            <p:custDataLst>
              <p:tags r:id="rId299"/>
            </p:custDataLst>
          </p:nvPr>
        </p:nvSpPr>
        <p:spPr>
          <a:xfrm>
            <a:off x="90678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AE0800B-E9D4-4C9C-9606-C4DEF2EBD780}"/>
              </a:ext>
            </a:extLst>
          </p:cNvPr>
          <p:cNvSpPr/>
          <p:nvPr>
            <p:custDataLst>
              <p:tags r:id="rId300"/>
            </p:custDataLst>
          </p:nvPr>
        </p:nvSpPr>
        <p:spPr>
          <a:xfrm>
            <a:off x="93345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64B84A0-BBBD-4BC2-B332-A800A23BC300}"/>
              </a:ext>
            </a:extLst>
          </p:cNvPr>
          <p:cNvSpPr/>
          <p:nvPr>
            <p:custDataLst>
              <p:tags r:id="rId301"/>
            </p:custDataLst>
          </p:nvPr>
        </p:nvSpPr>
        <p:spPr>
          <a:xfrm>
            <a:off x="94234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D35FB26-FFB6-48ED-AF21-C67766BE866E}"/>
              </a:ext>
            </a:extLst>
          </p:cNvPr>
          <p:cNvSpPr/>
          <p:nvPr>
            <p:custDataLst>
              <p:tags r:id="rId302"/>
            </p:custDataLst>
          </p:nvPr>
        </p:nvSpPr>
        <p:spPr>
          <a:xfrm>
            <a:off x="96012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6CE231B-8577-43FA-834F-5C9BC31BB335}"/>
              </a:ext>
            </a:extLst>
          </p:cNvPr>
          <p:cNvSpPr/>
          <p:nvPr>
            <p:custDataLst>
              <p:tags r:id="rId303"/>
            </p:custDataLst>
          </p:nvPr>
        </p:nvSpPr>
        <p:spPr>
          <a:xfrm>
            <a:off x="96901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E78EE8B-5B7D-450B-B596-8E58D345195B}"/>
              </a:ext>
            </a:extLst>
          </p:cNvPr>
          <p:cNvSpPr/>
          <p:nvPr>
            <p:custDataLst>
              <p:tags r:id="rId304"/>
            </p:custDataLst>
          </p:nvPr>
        </p:nvSpPr>
        <p:spPr>
          <a:xfrm>
            <a:off x="97790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5946B1E8-A5AB-4368-9975-F4AB31A1B34D}"/>
              </a:ext>
            </a:extLst>
          </p:cNvPr>
          <p:cNvSpPr/>
          <p:nvPr>
            <p:custDataLst>
              <p:tags r:id="rId305"/>
            </p:custDataLst>
          </p:nvPr>
        </p:nvSpPr>
        <p:spPr>
          <a:xfrm>
            <a:off x="98679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4614EBDB-3E42-4BBA-A2F4-98351D60926D}"/>
              </a:ext>
            </a:extLst>
          </p:cNvPr>
          <p:cNvSpPr/>
          <p:nvPr>
            <p:custDataLst>
              <p:tags r:id="rId306"/>
            </p:custDataLst>
          </p:nvPr>
        </p:nvSpPr>
        <p:spPr>
          <a:xfrm>
            <a:off x="99568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A618E138-5FBF-4BD0-AC73-1D6AD9276D0E}"/>
              </a:ext>
            </a:extLst>
          </p:cNvPr>
          <p:cNvSpPr/>
          <p:nvPr>
            <p:custDataLst>
              <p:tags r:id="rId307"/>
            </p:custDataLst>
          </p:nvPr>
        </p:nvSpPr>
        <p:spPr>
          <a:xfrm>
            <a:off x="100457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34D31259-79D0-4E10-9986-FB7118112728}"/>
              </a:ext>
            </a:extLst>
          </p:cNvPr>
          <p:cNvSpPr/>
          <p:nvPr>
            <p:custDataLst>
              <p:tags r:id="rId308"/>
            </p:custDataLst>
          </p:nvPr>
        </p:nvSpPr>
        <p:spPr>
          <a:xfrm>
            <a:off x="102235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EC420F6B-6D2B-4872-933C-1979AFB1CC9E}"/>
              </a:ext>
            </a:extLst>
          </p:cNvPr>
          <p:cNvSpPr/>
          <p:nvPr>
            <p:custDataLst>
              <p:tags r:id="rId309"/>
            </p:custDataLst>
          </p:nvPr>
        </p:nvSpPr>
        <p:spPr>
          <a:xfrm>
            <a:off x="106680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240B248-8E8B-4463-AF8A-0B85AC2BB2AE}"/>
              </a:ext>
            </a:extLst>
          </p:cNvPr>
          <p:cNvSpPr/>
          <p:nvPr>
            <p:custDataLst>
              <p:tags r:id="rId310"/>
            </p:custDataLst>
          </p:nvPr>
        </p:nvSpPr>
        <p:spPr>
          <a:xfrm>
            <a:off x="10756900" y="37211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F2DD70C-B705-4889-BC8E-706C41267D2D}"/>
              </a:ext>
            </a:extLst>
          </p:cNvPr>
          <p:cNvSpPr/>
          <p:nvPr>
            <p:custDataLst>
              <p:tags r:id="rId311"/>
            </p:custDataLst>
          </p:nvPr>
        </p:nvSpPr>
        <p:spPr>
          <a:xfrm>
            <a:off x="8267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92E33BF1-2DF3-4082-AA8A-0528408AAC7C}"/>
              </a:ext>
            </a:extLst>
          </p:cNvPr>
          <p:cNvSpPr/>
          <p:nvPr>
            <p:custDataLst>
              <p:tags r:id="rId312"/>
            </p:custDataLst>
          </p:nvPr>
        </p:nvSpPr>
        <p:spPr>
          <a:xfrm>
            <a:off x="83566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065B13C-F6CB-4C74-B66E-5EB29CD414F5}"/>
              </a:ext>
            </a:extLst>
          </p:cNvPr>
          <p:cNvSpPr/>
          <p:nvPr>
            <p:custDataLst>
              <p:tags r:id="rId313"/>
            </p:custDataLst>
          </p:nvPr>
        </p:nvSpPr>
        <p:spPr>
          <a:xfrm>
            <a:off x="84455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C75EBE2-4573-49B7-9E40-4C2185F77475}"/>
              </a:ext>
            </a:extLst>
          </p:cNvPr>
          <p:cNvSpPr/>
          <p:nvPr>
            <p:custDataLst>
              <p:tags r:id="rId314"/>
            </p:custDataLst>
          </p:nvPr>
        </p:nvSpPr>
        <p:spPr>
          <a:xfrm>
            <a:off x="86233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58C5569D-5D0B-4F0B-98AD-DEE9B3AA19F8}"/>
              </a:ext>
            </a:extLst>
          </p:cNvPr>
          <p:cNvSpPr/>
          <p:nvPr>
            <p:custDataLst>
              <p:tags r:id="rId315"/>
            </p:custDataLst>
          </p:nvPr>
        </p:nvSpPr>
        <p:spPr>
          <a:xfrm>
            <a:off x="88011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F573DA05-72D7-4083-ACE2-7F0CA1004245}"/>
              </a:ext>
            </a:extLst>
          </p:cNvPr>
          <p:cNvSpPr/>
          <p:nvPr>
            <p:custDataLst>
              <p:tags r:id="rId316"/>
            </p:custDataLst>
          </p:nvPr>
        </p:nvSpPr>
        <p:spPr>
          <a:xfrm>
            <a:off x="88900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9A84F66-B96D-47DC-B994-C106E32E7C20}"/>
              </a:ext>
            </a:extLst>
          </p:cNvPr>
          <p:cNvSpPr/>
          <p:nvPr>
            <p:custDataLst>
              <p:tags r:id="rId317"/>
            </p:custDataLst>
          </p:nvPr>
        </p:nvSpPr>
        <p:spPr>
          <a:xfrm>
            <a:off x="8978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BA35B02-278D-49DA-B331-D7560F9717C7}"/>
              </a:ext>
            </a:extLst>
          </p:cNvPr>
          <p:cNvSpPr/>
          <p:nvPr>
            <p:custDataLst>
              <p:tags r:id="rId318"/>
            </p:custDataLst>
          </p:nvPr>
        </p:nvSpPr>
        <p:spPr>
          <a:xfrm>
            <a:off x="9156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5159582-C2A8-4FF9-B9F7-0D9805B26C6A}"/>
              </a:ext>
            </a:extLst>
          </p:cNvPr>
          <p:cNvSpPr/>
          <p:nvPr>
            <p:custDataLst>
              <p:tags r:id="rId319"/>
            </p:custDataLst>
          </p:nvPr>
        </p:nvSpPr>
        <p:spPr>
          <a:xfrm>
            <a:off x="93345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D073CFD-4D50-4ED7-9638-DC33C3210440}"/>
              </a:ext>
            </a:extLst>
          </p:cNvPr>
          <p:cNvSpPr/>
          <p:nvPr>
            <p:custDataLst>
              <p:tags r:id="rId320"/>
            </p:custDataLst>
          </p:nvPr>
        </p:nvSpPr>
        <p:spPr>
          <a:xfrm>
            <a:off x="94234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204C3DF-68BB-43EF-A6F5-E552BCF416AC}"/>
              </a:ext>
            </a:extLst>
          </p:cNvPr>
          <p:cNvSpPr/>
          <p:nvPr>
            <p:custDataLst>
              <p:tags r:id="rId321"/>
            </p:custDataLst>
          </p:nvPr>
        </p:nvSpPr>
        <p:spPr>
          <a:xfrm>
            <a:off x="97790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68FCF0BB-729C-4B35-AD3B-FB3BFDBB6F98}"/>
              </a:ext>
            </a:extLst>
          </p:cNvPr>
          <p:cNvSpPr/>
          <p:nvPr>
            <p:custDataLst>
              <p:tags r:id="rId322"/>
            </p:custDataLst>
          </p:nvPr>
        </p:nvSpPr>
        <p:spPr>
          <a:xfrm>
            <a:off x="9867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48760D87-7F68-4347-A757-DDDD4DA61BD6}"/>
              </a:ext>
            </a:extLst>
          </p:cNvPr>
          <p:cNvSpPr/>
          <p:nvPr>
            <p:custDataLst>
              <p:tags r:id="rId323"/>
            </p:custDataLst>
          </p:nvPr>
        </p:nvSpPr>
        <p:spPr>
          <a:xfrm>
            <a:off x="100457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01F52057-449B-4842-9644-6A6D0C7A1C3B}"/>
              </a:ext>
            </a:extLst>
          </p:cNvPr>
          <p:cNvSpPr/>
          <p:nvPr>
            <p:custDataLst>
              <p:tags r:id="rId324"/>
            </p:custDataLst>
          </p:nvPr>
        </p:nvSpPr>
        <p:spPr>
          <a:xfrm>
            <a:off x="101346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73C0297-F942-4795-B9CC-F83B73F1A630}"/>
              </a:ext>
            </a:extLst>
          </p:cNvPr>
          <p:cNvSpPr/>
          <p:nvPr>
            <p:custDataLst>
              <p:tags r:id="rId325"/>
            </p:custDataLst>
          </p:nvPr>
        </p:nvSpPr>
        <p:spPr>
          <a:xfrm>
            <a:off x="102235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97E73316-8F8E-4F6F-8109-0CC60E048018}"/>
              </a:ext>
            </a:extLst>
          </p:cNvPr>
          <p:cNvSpPr/>
          <p:nvPr>
            <p:custDataLst>
              <p:tags r:id="rId326"/>
            </p:custDataLst>
          </p:nvPr>
        </p:nvSpPr>
        <p:spPr>
          <a:xfrm>
            <a:off x="103124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9DFEA7CA-552A-4D71-96BE-AAFE1C1839B2}"/>
              </a:ext>
            </a:extLst>
          </p:cNvPr>
          <p:cNvSpPr/>
          <p:nvPr>
            <p:custDataLst>
              <p:tags r:id="rId327"/>
            </p:custDataLst>
          </p:nvPr>
        </p:nvSpPr>
        <p:spPr>
          <a:xfrm>
            <a:off x="104013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69A4F9E-A73F-4582-A06B-C6E642ACE3B4}"/>
              </a:ext>
            </a:extLst>
          </p:cNvPr>
          <p:cNvSpPr/>
          <p:nvPr>
            <p:custDataLst>
              <p:tags r:id="rId328"/>
            </p:custDataLst>
          </p:nvPr>
        </p:nvSpPr>
        <p:spPr>
          <a:xfrm>
            <a:off x="104902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8129C5D2-45FC-4DF5-BDA9-592CA219E453}"/>
              </a:ext>
            </a:extLst>
          </p:cNvPr>
          <p:cNvSpPr/>
          <p:nvPr>
            <p:custDataLst>
              <p:tags r:id="rId329"/>
            </p:custDataLst>
          </p:nvPr>
        </p:nvSpPr>
        <p:spPr>
          <a:xfrm>
            <a:off x="10756900" y="38100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2B2E127-4820-4171-A8D7-EB2E56880A87}"/>
              </a:ext>
            </a:extLst>
          </p:cNvPr>
          <p:cNvSpPr/>
          <p:nvPr>
            <p:custDataLst>
              <p:tags r:id="rId330"/>
            </p:custDataLst>
          </p:nvPr>
        </p:nvSpPr>
        <p:spPr>
          <a:xfrm>
            <a:off x="89789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02F69561-1685-4191-AB70-353C6B11E6FB}"/>
              </a:ext>
            </a:extLst>
          </p:cNvPr>
          <p:cNvSpPr/>
          <p:nvPr>
            <p:custDataLst>
              <p:tags r:id="rId331"/>
            </p:custDataLst>
          </p:nvPr>
        </p:nvSpPr>
        <p:spPr>
          <a:xfrm>
            <a:off x="90678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DD5FE87-9F64-438C-B2F0-88327658BDA1}"/>
              </a:ext>
            </a:extLst>
          </p:cNvPr>
          <p:cNvSpPr/>
          <p:nvPr>
            <p:custDataLst>
              <p:tags r:id="rId332"/>
            </p:custDataLst>
          </p:nvPr>
        </p:nvSpPr>
        <p:spPr>
          <a:xfrm>
            <a:off x="93345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78F52A17-EA6D-4A15-B65F-C930C71E6B90}"/>
              </a:ext>
            </a:extLst>
          </p:cNvPr>
          <p:cNvSpPr/>
          <p:nvPr>
            <p:custDataLst>
              <p:tags r:id="rId333"/>
            </p:custDataLst>
          </p:nvPr>
        </p:nvSpPr>
        <p:spPr>
          <a:xfrm>
            <a:off x="94234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F61FCB1A-3CF3-4B45-B082-9FD2D1940A6C}"/>
              </a:ext>
            </a:extLst>
          </p:cNvPr>
          <p:cNvSpPr/>
          <p:nvPr>
            <p:custDataLst>
              <p:tags r:id="rId334"/>
            </p:custDataLst>
          </p:nvPr>
        </p:nvSpPr>
        <p:spPr>
          <a:xfrm>
            <a:off x="95123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405C3EF3-D59B-4873-91D3-BE3D1CA86D98}"/>
              </a:ext>
            </a:extLst>
          </p:cNvPr>
          <p:cNvSpPr/>
          <p:nvPr>
            <p:custDataLst>
              <p:tags r:id="rId335"/>
            </p:custDataLst>
          </p:nvPr>
        </p:nvSpPr>
        <p:spPr>
          <a:xfrm>
            <a:off x="96901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FACB8C5-CCDE-43A9-B174-BE8714CD8FB9}"/>
              </a:ext>
            </a:extLst>
          </p:cNvPr>
          <p:cNvSpPr/>
          <p:nvPr>
            <p:custDataLst>
              <p:tags r:id="rId336"/>
            </p:custDataLst>
          </p:nvPr>
        </p:nvSpPr>
        <p:spPr>
          <a:xfrm>
            <a:off x="99568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C82E3BA0-339F-4F76-B992-F723B71DC154}"/>
              </a:ext>
            </a:extLst>
          </p:cNvPr>
          <p:cNvSpPr/>
          <p:nvPr>
            <p:custDataLst>
              <p:tags r:id="rId337"/>
            </p:custDataLst>
          </p:nvPr>
        </p:nvSpPr>
        <p:spPr>
          <a:xfrm>
            <a:off x="100457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93CD1A0-C303-462D-864F-E66883390EBD}"/>
              </a:ext>
            </a:extLst>
          </p:cNvPr>
          <p:cNvSpPr/>
          <p:nvPr>
            <p:custDataLst>
              <p:tags r:id="rId338"/>
            </p:custDataLst>
          </p:nvPr>
        </p:nvSpPr>
        <p:spPr>
          <a:xfrm>
            <a:off x="104013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8838A395-6601-45BF-9051-8884C5E19465}"/>
              </a:ext>
            </a:extLst>
          </p:cNvPr>
          <p:cNvSpPr/>
          <p:nvPr>
            <p:custDataLst>
              <p:tags r:id="rId339"/>
            </p:custDataLst>
          </p:nvPr>
        </p:nvSpPr>
        <p:spPr>
          <a:xfrm>
            <a:off x="10756900" y="38989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70B492D-073C-4589-BBBA-D6177C5F3EE0}"/>
              </a:ext>
            </a:extLst>
          </p:cNvPr>
          <p:cNvSpPr/>
          <p:nvPr>
            <p:custDataLst>
              <p:tags r:id="rId340"/>
            </p:custDataLst>
          </p:nvPr>
        </p:nvSpPr>
        <p:spPr>
          <a:xfrm>
            <a:off x="82677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958343B3-0337-46FF-8EF8-1AA46B9F8385}"/>
              </a:ext>
            </a:extLst>
          </p:cNvPr>
          <p:cNvSpPr/>
          <p:nvPr>
            <p:custDataLst>
              <p:tags r:id="rId341"/>
            </p:custDataLst>
          </p:nvPr>
        </p:nvSpPr>
        <p:spPr>
          <a:xfrm>
            <a:off x="83566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A9730B9-0516-44DB-B7C7-D7264A6564F7}"/>
              </a:ext>
            </a:extLst>
          </p:cNvPr>
          <p:cNvSpPr/>
          <p:nvPr>
            <p:custDataLst>
              <p:tags r:id="rId342"/>
            </p:custDataLst>
          </p:nvPr>
        </p:nvSpPr>
        <p:spPr>
          <a:xfrm>
            <a:off x="84455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D590CF-D2B1-4656-A8E0-74FCDEF8A6C9}"/>
              </a:ext>
            </a:extLst>
          </p:cNvPr>
          <p:cNvSpPr/>
          <p:nvPr>
            <p:custDataLst>
              <p:tags r:id="rId343"/>
            </p:custDataLst>
          </p:nvPr>
        </p:nvSpPr>
        <p:spPr>
          <a:xfrm>
            <a:off x="85344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82C3BF59-8659-4522-A1DD-5B57FFEC19EE}"/>
              </a:ext>
            </a:extLst>
          </p:cNvPr>
          <p:cNvSpPr/>
          <p:nvPr>
            <p:custDataLst>
              <p:tags r:id="rId344"/>
            </p:custDataLst>
          </p:nvPr>
        </p:nvSpPr>
        <p:spPr>
          <a:xfrm>
            <a:off x="86233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B4A7EA4F-3664-4EAD-9189-44413FE31D01}"/>
              </a:ext>
            </a:extLst>
          </p:cNvPr>
          <p:cNvSpPr/>
          <p:nvPr>
            <p:custDataLst>
              <p:tags r:id="rId345"/>
            </p:custDataLst>
          </p:nvPr>
        </p:nvSpPr>
        <p:spPr>
          <a:xfrm>
            <a:off x="87122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390EB135-F26C-47A7-B816-4F46B6B0B1FD}"/>
              </a:ext>
            </a:extLst>
          </p:cNvPr>
          <p:cNvSpPr/>
          <p:nvPr>
            <p:custDataLst>
              <p:tags r:id="rId346"/>
            </p:custDataLst>
          </p:nvPr>
        </p:nvSpPr>
        <p:spPr>
          <a:xfrm>
            <a:off x="88011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F2E79EEA-350E-4DB7-AFFE-01525035DC9E}"/>
              </a:ext>
            </a:extLst>
          </p:cNvPr>
          <p:cNvSpPr/>
          <p:nvPr>
            <p:custDataLst>
              <p:tags r:id="rId347"/>
            </p:custDataLst>
          </p:nvPr>
        </p:nvSpPr>
        <p:spPr>
          <a:xfrm>
            <a:off x="89789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07F87754-5FFB-4D95-8B21-BA946462919B}"/>
              </a:ext>
            </a:extLst>
          </p:cNvPr>
          <p:cNvSpPr/>
          <p:nvPr>
            <p:custDataLst>
              <p:tags r:id="rId348"/>
            </p:custDataLst>
          </p:nvPr>
        </p:nvSpPr>
        <p:spPr>
          <a:xfrm>
            <a:off x="90678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F1F61E1-554A-412E-9C93-EC5282E19E4A}"/>
              </a:ext>
            </a:extLst>
          </p:cNvPr>
          <p:cNvSpPr/>
          <p:nvPr>
            <p:custDataLst>
              <p:tags r:id="rId349"/>
            </p:custDataLst>
          </p:nvPr>
        </p:nvSpPr>
        <p:spPr>
          <a:xfrm>
            <a:off x="91567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76E4144-E200-4794-BDFA-A8289D7DA7FA}"/>
              </a:ext>
            </a:extLst>
          </p:cNvPr>
          <p:cNvSpPr/>
          <p:nvPr>
            <p:custDataLst>
              <p:tags r:id="rId350"/>
            </p:custDataLst>
          </p:nvPr>
        </p:nvSpPr>
        <p:spPr>
          <a:xfrm>
            <a:off x="92456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194EC36D-21F7-4CDB-867B-66DC8253E3EA}"/>
              </a:ext>
            </a:extLst>
          </p:cNvPr>
          <p:cNvSpPr/>
          <p:nvPr>
            <p:custDataLst>
              <p:tags r:id="rId351"/>
            </p:custDataLst>
          </p:nvPr>
        </p:nvSpPr>
        <p:spPr>
          <a:xfrm>
            <a:off x="96901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5B9CC165-08C3-449A-A5C2-E4402F1CD3F1}"/>
              </a:ext>
            </a:extLst>
          </p:cNvPr>
          <p:cNvSpPr/>
          <p:nvPr>
            <p:custDataLst>
              <p:tags r:id="rId352"/>
            </p:custDataLst>
          </p:nvPr>
        </p:nvSpPr>
        <p:spPr>
          <a:xfrm>
            <a:off x="97790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F0E5C258-BC7A-4E03-87A7-8EDEF71EFC46}"/>
              </a:ext>
            </a:extLst>
          </p:cNvPr>
          <p:cNvSpPr/>
          <p:nvPr>
            <p:custDataLst>
              <p:tags r:id="rId353"/>
            </p:custDataLst>
          </p:nvPr>
        </p:nvSpPr>
        <p:spPr>
          <a:xfrm>
            <a:off x="99568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BB9A0729-3463-41B1-8158-61D370CAE1E2}"/>
              </a:ext>
            </a:extLst>
          </p:cNvPr>
          <p:cNvSpPr/>
          <p:nvPr>
            <p:custDataLst>
              <p:tags r:id="rId354"/>
            </p:custDataLst>
          </p:nvPr>
        </p:nvSpPr>
        <p:spPr>
          <a:xfrm>
            <a:off x="100457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7C4CE76D-257D-4724-A11D-2BB28A03BE52}"/>
              </a:ext>
            </a:extLst>
          </p:cNvPr>
          <p:cNvSpPr/>
          <p:nvPr>
            <p:custDataLst>
              <p:tags r:id="rId355"/>
            </p:custDataLst>
          </p:nvPr>
        </p:nvSpPr>
        <p:spPr>
          <a:xfrm>
            <a:off x="102235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10EDB30D-B133-4609-941D-B98B50E8A374}"/>
              </a:ext>
            </a:extLst>
          </p:cNvPr>
          <p:cNvSpPr/>
          <p:nvPr>
            <p:custDataLst>
              <p:tags r:id="rId356"/>
            </p:custDataLst>
          </p:nvPr>
        </p:nvSpPr>
        <p:spPr>
          <a:xfrm>
            <a:off x="104013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95C17A98-963E-4121-9C14-543E537D1426}"/>
              </a:ext>
            </a:extLst>
          </p:cNvPr>
          <p:cNvSpPr/>
          <p:nvPr>
            <p:custDataLst>
              <p:tags r:id="rId357"/>
            </p:custDataLst>
          </p:nvPr>
        </p:nvSpPr>
        <p:spPr>
          <a:xfrm>
            <a:off x="104902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10D1047C-7D54-41EC-B93A-924F941ADBB3}"/>
              </a:ext>
            </a:extLst>
          </p:cNvPr>
          <p:cNvSpPr/>
          <p:nvPr>
            <p:custDataLst>
              <p:tags r:id="rId358"/>
            </p:custDataLst>
          </p:nvPr>
        </p:nvSpPr>
        <p:spPr>
          <a:xfrm>
            <a:off x="105791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E92C19FB-150B-418B-A8A0-A909238DA324}"/>
              </a:ext>
            </a:extLst>
          </p:cNvPr>
          <p:cNvSpPr/>
          <p:nvPr>
            <p:custDataLst>
              <p:tags r:id="rId359"/>
            </p:custDataLst>
          </p:nvPr>
        </p:nvSpPr>
        <p:spPr>
          <a:xfrm>
            <a:off x="10756900" y="39878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62FE150E-8C70-4B90-A0B1-8484FE3948F6}"/>
              </a:ext>
            </a:extLst>
          </p:cNvPr>
          <p:cNvSpPr/>
          <p:nvPr>
            <p:custDataLst>
              <p:tags r:id="rId360"/>
            </p:custDataLst>
          </p:nvPr>
        </p:nvSpPr>
        <p:spPr>
          <a:xfrm>
            <a:off x="82677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C5E9A7E-D721-476F-88AC-5E82019C1992}"/>
              </a:ext>
            </a:extLst>
          </p:cNvPr>
          <p:cNvSpPr/>
          <p:nvPr>
            <p:custDataLst>
              <p:tags r:id="rId361"/>
            </p:custDataLst>
          </p:nvPr>
        </p:nvSpPr>
        <p:spPr>
          <a:xfrm>
            <a:off x="88011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DC7927E-19C9-41CD-8375-72A2D1F6DD17}"/>
              </a:ext>
            </a:extLst>
          </p:cNvPr>
          <p:cNvSpPr/>
          <p:nvPr>
            <p:custDataLst>
              <p:tags r:id="rId362"/>
            </p:custDataLst>
          </p:nvPr>
        </p:nvSpPr>
        <p:spPr>
          <a:xfrm>
            <a:off x="90678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9433AEB9-0047-4A20-B300-8475ADB9B0E7}"/>
              </a:ext>
            </a:extLst>
          </p:cNvPr>
          <p:cNvSpPr/>
          <p:nvPr>
            <p:custDataLst>
              <p:tags r:id="rId363"/>
            </p:custDataLst>
          </p:nvPr>
        </p:nvSpPr>
        <p:spPr>
          <a:xfrm>
            <a:off x="92456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4821B1A3-CBED-49C4-BC66-5BDA63E02FFC}"/>
              </a:ext>
            </a:extLst>
          </p:cNvPr>
          <p:cNvSpPr/>
          <p:nvPr>
            <p:custDataLst>
              <p:tags r:id="rId364"/>
            </p:custDataLst>
          </p:nvPr>
        </p:nvSpPr>
        <p:spPr>
          <a:xfrm>
            <a:off x="93345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7BC1A9A1-4202-4F7B-BD54-E701C53F4863}"/>
              </a:ext>
            </a:extLst>
          </p:cNvPr>
          <p:cNvSpPr/>
          <p:nvPr>
            <p:custDataLst>
              <p:tags r:id="rId365"/>
            </p:custDataLst>
          </p:nvPr>
        </p:nvSpPr>
        <p:spPr>
          <a:xfrm>
            <a:off x="95123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6DAA7C27-BC5D-423B-BE2A-F6E47A154FE5}"/>
              </a:ext>
            </a:extLst>
          </p:cNvPr>
          <p:cNvSpPr/>
          <p:nvPr>
            <p:custDataLst>
              <p:tags r:id="rId366"/>
            </p:custDataLst>
          </p:nvPr>
        </p:nvSpPr>
        <p:spPr>
          <a:xfrm>
            <a:off x="97790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2A8AEB97-1254-41EE-AEA2-04700A922D35}"/>
              </a:ext>
            </a:extLst>
          </p:cNvPr>
          <p:cNvSpPr/>
          <p:nvPr>
            <p:custDataLst>
              <p:tags r:id="rId367"/>
            </p:custDataLst>
          </p:nvPr>
        </p:nvSpPr>
        <p:spPr>
          <a:xfrm>
            <a:off x="100457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541E6DB-A785-4C66-B197-FD3E79BEA8C2}"/>
              </a:ext>
            </a:extLst>
          </p:cNvPr>
          <p:cNvSpPr/>
          <p:nvPr>
            <p:custDataLst>
              <p:tags r:id="rId368"/>
            </p:custDataLst>
          </p:nvPr>
        </p:nvSpPr>
        <p:spPr>
          <a:xfrm>
            <a:off x="104013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0D8841BC-9302-4C63-BB88-D9708F2AD450}"/>
              </a:ext>
            </a:extLst>
          </p:cNvPr>
          <p:cNvSpPr/>
          <p:nvPr>
            <p:custDataLst>
              <p:tags r:id="rId369"/>
            </p:custDataLst>
          </p:nvPr>
        </p:nvSpPr>
        <p:spPr>
          <a:xfrm>
            <a:off x="10668000" y="40767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48DBA2C-CCC0-4488-B30C-6723B5B6AE6E}"/>
              </a:ext>
            </a:extLst>
          </p:cNvPr>
          <p:cNvSpPr/>
          <p:nvPr>
            <p:custDataLst>
              <p:tags r:id="rId370"/>
            </p:custDataLst>
          </p:nvPr>
        </p:nvSpPr>
        <p:spPr>
          <a:xfrm>
            <a:off x="82677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A9F547F0-8A63-4C33-8C41-7C4F475E83AB}"/>
              </a:ext>
            </a:extLst>
          </p:cNvPr>
          <p:cNvSpPr/>
          <p:nvPr>
            <p:custDataLst>
              <p:tags r:id="rId371"/>
            </p:custDataLst>
          </p:nvPr>
        </p:nvSpPr>
        <p:spPr>
          <a:xfrm>
            <a:off x="84455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CFBB786-BAF3-4FEA-9CA9-83AC803744F3}"/>
              </a:ext>
            </a:extLst>
          </p:cNvPr>
          <p:cNvSpPr/>
          <p:nvPr>
            <p:custDataLst>
              <p:tags r:id="rId372"/>
            </p:custDataLst>
          </p:nvPr>
        </p:nvSpPr>
        <p:spPr>
          <a:xfrm>
            <a:off x="85344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0EFCF19-DF00-4106-851D-1861138B46A0}"/>
              </a:ext>
            </a:extLst>
          </p:cNvPr>
          <p:cNvSpPr/>
          <p:nvPr>
            <p:custDataLst>
              <p:tags r:id="rId373"/>
            </p:custDataLst>
          </p:nvPr>
        </p:nvSpPr>
        <p:spPr>
          <a:xfrm>
            <a:off x="86233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978EC1F9-81F2-4C0E-948E-CD0D2FF825A0}"/>
              </a:ext>
            </a:extLst>
          </p:cNvPr>
          <p:cNvSpPr/>
          <p:nvPr>
            <p:custDataLst>
              <p:tags r:id="rId374"/>
            </p:custDataLst>
          </p:nvPr>
        </p:nvSpPr>
        <p:spPr>
          <a:xfrm>
            <a:off x="88011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E8D12AF2-D2F8-4A3E-9342-DB3C967336F8}"/>
              </a:ext>
            </a:extLst>
          </p:cNvPr>
          <p:cNvSpPr/>
          <p:nvPr>
            <p:custDataLst>
              <p:tags r:id="rId375"/>
            </p:custDataLst>
          </p:nvPr>
        </p:nvSpPr>
        <p:spPr>
          <a:xfrm>
            <a:off x="89789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1DA657E-5CBC-4BB1-9C9A-4A9C13E4E32A}"/>
              </a:ext>
            </a:extLst>
          </p:cNvPr>
          <p:cNvSpPr/>
          <p:nvPr>
            <p:custDataLst>
              <p:tags r:id="rId376"/>
            </p:custDataLst>
          </p:nvPr>
        </p:nvSpPr>
        <p:spPr>
          <a:xfrm>
            <a:off x="90678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8CB3662C-90B2-4767-9E24-F8BB48E10373}"/>
              </a:ext>
            </a:extLst>
          </p:cNvPr>
          <p:cNvSpPr/>
          <p:nvPr>
            <p:custDataLst>
              <p:tags r:id="rId377"/>
            </p:custDataLst>
          </p:nvPr>
        </p:nvSpPr>
        <p:spPr>
          <a:xfrm>
            <a:off x="93345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E13B0002-5A22-4257-9956-325DC0B7C575}"/>
              </a:ext>
            </a:extLst>
          </p:cNvPr>
          <p:cNvSpPr/>
          <p:nvPr>
            <p:custDataLst>
              <p:tags r:id="rId378"/>
            </p:custDataLst>
          </p:nvPr>
        </p:nvSpPr>
        <p:spPr>
          <a:xfrm>
            <a:off x="94234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6A70BC7D-6406-4C41-8AAA-D0201C24A9F0}"/>
              </a:ext>
            </a:extLst>
          </p:cNvPr>
          <p:cNvSpPr/>
          <p:nvPr>
            <p:custDataLst>
              <p:tags r:id="rId379"/>
            </p:custDataLst>
          </p:nvPr>
        </p:nvSpPr>
        <p:spPr>
          <a:xfrm>
            <a:off x="95123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99D15DCB-60D6-485B-B02D-6112B18B0577}"/>
              </a:ext>
            </a:extLst>
          </p:cNvPr>
          <p:cNvSpPr/>
          <p:nvPr>
            <p:custDataLst>
              <p:tags r:id="rId380"/>
            </p:custDataLst>
          </p:nvPr>
        </p:nvSpPr>
        <p:spPr>
          <a:xfrm>
            <a:off x="96012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91003CE-E931-416B-9D50-F622C7446A22}"/>
              </a:ext>
            </a:extLst>
          </p:cNvPr>
          <p:cNvSpPr/>
          <p:nvPr>
            <p:custDataLst>
              <p:tags r:id="rId381"/>
            </p:custDataLst>
          </p:nvPr>
        </p:nvSpPr>
        <p:spPr>
          <a:xfrm>
            <a:off x="96901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A3C3DAE5-29D3-4DD1-B30B-9F325C1DEE6C}"/>
              </a:ext>
            </a:extLst>
          </p:cNvPr>
          <p:cNvSpPr/>
          <p:nvPr>
            <p:custDataLst>
              <p:tags r:id="rId382"/>
            </p:custDataLst>
          </p:nvPr>
        </p:nvSpPr>
        <p:spPr>
          <a:xfrm>
            <a:off x="98679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6EE9116-9038-4F65-8271-763AF856EFEC}"/>
              </a:ext>
            </a:extLst>
          </p:cNvPr>
          <p:cNvSpPr/>
          <p:nvPr>
            <p:custDataLst>
              <p:tags r:id="rId383"/>
            </p:custDataLst>
          </p:nvPr>
        </p:nvSpPr>
        <p:spPr>
          <a:xfrm>
            <a:off x="99568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E8A239C4-93B0-46F8-9111-4D71EAFB841C}"/>
              </a:ext>
            </a:extLst>
          </p:cNvPr>
          <p:cNvSpPr/>
          <p:nvPr>
            <p:custDataLst>
              <p:tags r:id="rId384"/>
            </p:custDataLst>
          </p:nvPr>
        </p:nvSpPr>
        <p:spPr>
          <a:xfrm>
            <a:off x="100457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18CCD7A7-F36C-41B4-B848-5E30EFD5C34F}"/>
              </a:ext>
            </a:extLst>
          </p:cNvPr>
          <p:cNvSpPr/>
          <p:nvPr>
            <p:custDataLst>
              <p:tags r:id="rId385"/>
            </p:custDataLst>
          </p:nvPr>
        </p:nvSpPr>
        <p:spPr>
          <a:xfrm>
            <a:off x="101346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F199ACBA-5ED1-4329-AF98-66353425BA4A}"/>
              </a:ext>
            </a:extLst>
          </p:cNvPr>
          <p:cNvSpPr/>
          <p:nvPr>
            <p:custDataLst>
              <p:tags r:id="rId386"/>
            </p:custDataLst>
          </p:nvPr>
        </p:nvSpPr>
        <p:spPr>
          <a:xfrm>
            <a:off x="102235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754B4197-6183-4249-B272-A7813CE3171B}"/>
              </a:ext>
            </a:extLst>
          </p:cNvPr>
          <p:cNvSpPr/>
          <p:nvPr>
            <p:custDataLst>
              <p:tags r:id="rId387"/>
            </p:custDataLst>
          </p:nvPr>
        </p:nvSpPr>
        <p:spPr>
          <a:xfrm>
            <a:off x="103124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9880DF0E-596E-447C-B68A-95082BFE2046}"/>
              </a:ext>
            </a:extLst>
          </p:cNvPr>
          <p:cNvSpPr/>
          <p:nvPr>
            <p:custDataLst>
              <p:tags r:id="rId388"/>
            </p:custDataLst>
          </p:nvPr>
        </p:nvSpPr>
        <p:spPr>
          <a:xfrm>
            <a:off x="104013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214BA198-8A89-4662-ACA9-8D2DBF67E268}"/>
              </a:ext>
            </a:extLst>
          </p:cNvPr>
          <p:cNvSpPr/>
          <p:nvPr>
            <p:custDataLst>
              <p:tags r:id="rId389"/>
            </p:custDataLst>
          </p:nvPr>
        </p:nvSpPr>
        <p:spPr>
          <a:xfrm>
            <a:off x="104902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8FF470DC-741E-4A5C-9D27-D2D467D70E8C}"/>
              </a:ext>
            </a:extLst>
          </p:cNvPr>
          <p:cNvSpPr/>
          <p:nvPr>
            <p:custDataLst>
              <p:tags r:id="rId390"/>
            </p:custDataLst>
          </p:nvPr>
        </p:nvSpPr>
        <p:spPr>
          <a:xfrm>
            <a:off x="10668000" y="41656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0F4B7B32-DA99-4787-8AA9-C1097307EEC8}"/>
              </a:ext>
            </a:extLst>
          </p:cNvPr>
          <p:cNvSpPr/>
          <p:nvPr>
            <p:custDataLst>
              <p:tags r:id="rId391"/>
            </p:custDataLst>
          </p:nvPr>
        </p:nvSpPr>
        <p:spPr>
          <a:xfrm>
            <a:off x="82677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094EA2B7-02E0-492E-AFEC-93B893CB6E5E}"/>
              </a:ext>
            </a:extLst>
          </p:cNvPr>
          <p:cNvSpPr/>
          <p:nvPr>
            <p:custDataLst>
              <p:tags r:id="rId392"/>
            </p:custDataLst>
          </p:nvPr>
        </p:nvSpPr>
        <p:spPr>
          <a:xfrm>
            <a:off x="84455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ADCDD280-C470-4F65-BFA5-328F6DDFA956}"/>
              </a:ext>
            </a:extLst>
          </p:cNvPr>
          <p:cNvSpPr/>
          <p:nvPr>
            <p:custDataLst>
              <p:tags r:id="rId393"/>
            </p:custDataLst>
          </p:nvPr>
        </p:nvSpPr>
        <p:spPr>
          <a:xfrm>
            <a:off x="85344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42FB7123-A195-407C-A8FD-CB6B15868072}"/>
              </a:ext>
            </a:extLst>
          </p:cNvPr>
          <p:cNvSpPr/>
          <p:nvPr>
            <p:custDataLst>
              <p:tags r:id="rId394"/>
            </p:custDataLst>
          </p:nvPr>
        </p:nvSpPr>
        <p:spPr>
          <a:xfrm>
            <a:off x="86233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49E209C-4793-4EED-956E-0252CF8EA245}"/>
              </a:ext>
            </a:extLst>
          </p:cNvPr>
          <p:cNvSpPr/>
          <p:nvPr>
            <p:custDataLst>
              <p:tags r:id="rId395"/>
            </p:custDataLst>
          </p:nvPr>
        </p:nvSpPr>
        <p:spPr>
          <a:xfrm>
            <a:off x="88011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FFC73121-1C7C-49EE-8FFF-7BF1E1F7B329}"/>
              </a:ext>
            </a:extLst>
          </p:cNvPr>
          <p:cNvSpPr/>
          <p:nvPr>
            <p:custDataLst>
              <p:tags r:id="rId396"/>
            </p:custDataLst>
          </p:nvPr>
        </p:nvSpPr>
        <p:spPr>
          <a:xfrm>
            <a:off x="90678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D4A9D200-E872-4ACD-86D3-3E9571DBBDF9}"/>
              </a:ext>
            </a:extLst>
          </p:cNvPr>
          <p:cNvSpPr/>
          <p:nvPr>
            <p:custDataLst>
              <p:tags r:id="rId397"/>
            </p:custDataLst>
          </p:nvPr>
        </p:nvSpPr>
        <p:spPr>
          <a:xfrm>
            <a:off x="91567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28C0204B-2DF2-41F8-B0CD-0FC93552C03A}"/>
              </a:ext>
            </a:extLst>
          </p:cNvPr>
          <p:cNvSpPr/>
          <p:nvPr>
            <p:custDataLst>
              <p:tags r:id="rId398"/>
            </p:custDataLst>
          </p:nvPr>
        </p:nvSpPr>
        <p:spPr>
          <a:xfrm>
            <a:off x="93345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B047AB82-1276-4D05-86AD-C97ACD631823}"/>
              </a:ext>
            </a:extLst>
          </p:cNvPr>
          <p:cNvSpPr/>
          <p:nvPr>
            <p:custDataLst>
              <p:tags r:id="rId399"/>
            </p:custDataLst>
          </p:nvPr>
        </p:nvSpPr>
        <p:spPr>
          <a:xfrm>
            <a:off x="97790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F29E420D-A7EF-41AE-8847-4E7DB07790C4}"/>
              </a:ext>
            </a:extLst>
          </p:cNvPr>
          <p:cNvSpPr/>
          <p:nvPr>
            <p:custDataLst>
              <p:tags r:id="rId400"/>
            </p:custDataLst>
          </p:nvPr>
        </p:nvSpPr>
        <p:spPr>
          <a:xfrm>
            <a:off x="98679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2CB41B1F-0E27-4D07-8C0A-3CC94280B4BA}"/>
              </a:ext>
            </a:extLst>
          </p:cNvPr>
          <p:cNvSpPr/>
          <p:nvPr>
            <p:custDataLst>
              <p:tags r:id="rId401"/>
            </p:custDataLst>
          </p:nvPr>
        </p:nvSpPr>
        <p:spPr>
          <a:xfrm>
            <a:off x="99568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9FD957D5-D7FF-4B11-9A28-96238ABD298F}"/>
              </a:ext>
            </a:extLst>
          </p:cNvPr>
          <p:cNvSpPr/>
          <p:nvPr>
            <p:custDataLst>
              <p:tags r:id="rId402"/>
            </p:custDataLst>
          </p:nvPr>
        </p:nvSpPr>
        <p:spPr>
          <a:xfrm>
            <a:off x="100457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C9AF260-57C3-467D-A97C-017742E4571D}"/>
              </a:ext>
            </a:extLst>
          </p:cNvPr>
          <p:cNvSpPr/>
          <p:nvPr>
            <p:custDataLst>
              <p:tags r:id="rId403"/>
            </p:custDataLst>
          </p:nvPr>
        </p:nvSpPr>
        <p:spPr>
          <a:xfrm>
            <a:off x="101346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1C35418-7F4A-4A0C-915F-C45C43814F65}"/>
              </a:ext>
            </a:extLst>
          </p:cNvPr>
          <p:cNvSpPr/>
          <p:nvPr>
            <p:custDataLst>
              <p:tags r:id="rId404"/>
            </p:custDataLst>
          </p:nvPr>
        </p:nvSpPr>
        <p:spPr>
          <a:xfrm>
            <a:off x="10668000" y="42545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054CB033-CD11-4EA6-A729-A60D80185470}"/>
              </a:ext>
            </a:extLst>
          </p:cNvPr>
          <p:cNvSpPr/>
          <p:nvPr>
            <p:custDataLst>
              <p:tags r:id="rId405"/>
            </p:custDataLst>
          </p:nvPr>
        </p:nvSpPr>
        <p:spPr>
          <a:xfrm>
            <a:off x="82677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F4D29E5E-9391-4B58-9A14-7511D710CE50}"/>
              </a:ext>
            </a:extLst>
          </p:cNvPr>
          <p:cNvSpPr/>
          <p:nvPr>
            <p:custDataLst>
              <p:tags r:id="rId406"/>
            </p:custDataLst>
          </p:nvPr>
        </p:nvSpPr>
        <p:spPr>
          <a:xfrm>
            <a:off x="84455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B459CFB2-D5D6-4A59-AC76-3FD41EA55C31}"/>
              </a:ext>
            </a:extLst>
          </p:cNvPr>
          <p:cNvSpPr/>
          <p:nvPr>
            <p:custDataLst>
              <p:tags r:id="rId407"/>
            </p:custDataLst>
          </p:nvPr>
        </p:nvSpPr>
        <p:spPr>
          <a:xfrm>
            <a:off x="85344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2BA1DA2A-32F8-48CB-9AB2-EA592E945CE9}"/>
              </a:ext>
            </a:extLst>
          </p:cNvPr>
          <p:cNvSpPr/>
          <p:nvPr>
            <p:custDataLst>
              <p:tags r:id="rId408"/>
            </p:custDataLst>
          </p:nvPr>
        </p:nvSpPr>
        <p:spPr>
          <a:xfrm>
            <a:off x="86233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40C20E33-D46C-42B5-B4E0-9C359926E377}"/>
              </a:ext>
            </a:extLst>
          </p:cNvPr>
          <p:cNvSpPr/>
          <p:nvPr>
            <p:custDataLst>
              <p:tags r:id="rId409"/>
            </p:custDataLst>
          </p:nvPr>
        </p:nvSpPr>
        <p:spPr>
          <a:xfrm>
            <a:off x="88011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16C04374-3006-4DCC-8EC3-615C65BD62D9}"/>
              </a:ext>
            </a:extLst>
          </p:cNvPr>
          <p:cNvSpPr/>
          <p:nvPr>
            <p:custDataLst>
              <p:tags r:id="rId410"/>
            </p:custDataLst>
          </p:nvPr>
        </p:nvSpPr>
        <p:spPr>
          <a:xfrm>
            <a:off x="91567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97AF9134-6C49-48C0-91DA-9C0DAB48F3C3}"/>
              </a:ext>
            </a:extLst>
          </p:cNvPr>
          <p:cNvSpPr/>
          <p:nvPr>
            <p:custDataLst>
              <p:tags r:id="rId411"/>
            </p:custDataLst>
          </p:nvPr>
        </p:nvSpPr>
        <p:spPr>
          <a:xfrm>
            <a:off x="92456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EBF5F910-1140-4FE5-927D-EA1D0835C3E2}"/>
              </a:ext>
            </a:extLst>
          </p:cNvPr>
          <p:cNvSpPr/>
          <p:nvPr>
            <p:custDataLst>
              <p:tags r:id="rId412"/>
            </p:custDataLst>
          </p:nvPr>
        </p:nvSpPr>
        <p:spPr>
          <a:xfrm>
            <a:off x="95123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C181E1B-69EF-4AA7-B4BD-2118E8E91DC0}"/>
              </a:ext>
            </a:extLst>
          </p:cNvPr>
          <p:cNvSpPr/>
          <p:nvPr>
            <p:custDataLst>
              <p:tags r:id="rId413"/>
            </p:custDataLst>
          </p:nvPr>
        </p:nvSpPr>
        <p:spPr>
          <a:xfrm>
            <a:off x="96012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68B87D25-8559-4F07-A290-64C71FE01B9D}"/>
              </a:ext>
            </a:extLst>
          </p:cNvPr>
          <p:cNvSpPr/>
          <p:nvPr>
            <p:custDataLst>
              <p:tags r:id="rId414"/>
            </p:custDataLst>
          </p:nvPr>
        </p:nvSpPr>
        <p:spPr>
          <a:xfrm>
            <a:off x="98679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244E6A0-A567-46AE-9E13-312CFAD72884}"/>
              </a:ext>
            </a:extLst>
          </p:cNvPr>
          <p:cNvSpPr/>
          <p:nvPr>
            <p:custDataLst>
              <p:tags r:id="rId415"/>
            </p:custDataLst>
          </p:nvPr>
        </p:nvSpPr>
        <p:spPr>
          <a:xfrm>
            <a:off x="104902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4BD7C175-22CE-43B4-A6C7-BF5CBA63E710}"/>
              </a:ext>
            </a:extLst>
          </p:cNvPr>
          <p:cNvSpPr/>
          <p:nvPr>
            <p:custDataLst>
              <p:tags r:id="rId416"/>
            </p:custDataLst>
          </p:nvPr>
        </p:nvSpPr>
        <p:spPr>
          <a:xfrm>
            <a:off x="105791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71501C62-94FF-4A92-B3DB-D763AFD5571E}"/>
              </a:ext>
            </a:extLst>
          </p:cNvPr>
          <p:cNvSpPr/>
          <p:nvPr>
            <p:custDataLst>
              <p:tags r:id="rId417"/>
            </p:custDataLst>
          </p:nvPr>
        </p:nvSpPr>
        <p:spPr>
          <a:xfrm>
            <a:off x="106680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2EFAAF91-12BF-45A8-B16D-28E5789F0C97}"/>
              </a:ext>
            </a:extLst>
          </p:cNvPr>
          <p:cNvSpPr/>
          <p:nvPr>
            <p:custDataLst>
              <p:tags r:id="rId418"/>
            </p:custDataLst>
          </p:nvPr>
        </p:nvSpPr>
        <p:spPr>
          <a:xfrm>
            <a:off x="10756900" y="43434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5B8F10A-11DC-40A1-800A-31DC76089A7A}"/>
              </a:ext>
            </a:extLst>
          </p:cNvPr>
          <p:cNvSpPr/>
          <p:nvPr>
            <p:custDataLst>
              <p:tags r:id="rId419"/>
            </p:custDataLst>
          </p:nvPr>
        </p:nvSpPr>
        <p:spPr>
          <a:xfrm>
            <a:off x="82677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070D956A-3CF5-4F50-B62A-1EBAE83134C8}"/>
              </a:ext>
            </a:extLst>
          </p:cNvPr>
          <p:cNvSpPr/>
          <p:nvPr>
            <p:custDataLst>
              <p:tags r:id="rId420"/>
            </p:custDataLst>
          </p:nvPr>
        </p:nvSpPr>
        <p:spPr>
          <a:xfrm>
            <a:off x="88011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320FD513-5088-43D2-B05D-38389D0BD955}"/>
              </a:ext>
            </a:extLst>
          </p:cNvPr>
          <p:cNvSpPr/>
          <p:nvPr>
            <p:custDataLst>
              <p:tags r:id="rId421"/>
            </p:custDataLst>
          </p:nvPr>
        </p:nvSpPr>
        <p:spPr>
          <a:xfrm>
            <a:off x="90678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049CB18A-900A-493A-B1BA-A6FD8A4A2939}"/>
              </a:ext>
            </a:extLst>
          </p:cNvPr>
          <p:cNvSpPr/>
          <p:nvPr>
            <p:custDataLst>
              <p:tags r:id="rId422"/>
            </p:custDataLst>
          </p:nvPr>
        </p:nvSpPr>
        <p:spPr>
          <a:xfrm>
            <a:off x="96012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054D03-D197-496F-9029-B0DFD7BD6452}"/>
              </a:ext>
            </a:extLst>
          </p:cNvPr>
          <p:cNvSpPr/>
          <p:nvPr>
            <p:custDataLst>
              <p:tags r:id="rId423"/>
            </p:custDataLst>
          </p:nvPr>
        </p:nvSpPr>
        <p:spPr>
          <a:xfrm>
            <a:off x="96901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01F80AF-348B-478E-B90B-4E8EB2E72111}"/>
              </a:ext>
            </a:extLst>
          </p:cNvPr>
          <p:cNvSpPr/>
          <p:nvPr>
            <p:custDataLst>
              <p:tags r:id="rId424"/>
            </p:custDataLst>
          </p:nvPr>
        </p:nvSpPr>
        <p:spPr>
          <a:xfrm>
            <a:off x="99568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4B8583DB-9FE3-4126-8CFD-628BCDEE33D5}"/>
              </a:ext>
            </a:extLst>
          </p:cNvPr>
          <p:cNvSpPr/>
          <p:nvPr>
            <p:custDataLst>
              <p:tags r:id="rId425"/>
            </p:custDataLst>
          </p:nvPr>
        </p:nvSpPr>
        <p:spPr>
          <a:xfrm>
            <a:off x="100457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119DDBB-7458-4403-A732-2EAD67E67614}"/>
              </a:ext>
            </a:extLst>
          </p:cNvPr>
          <p:cNvSpPr/>
          <p:nvPr>
            <p:custDataLst>
              <p:tags r:id="rId426"/>
            </p:custDataLst>
          </p:nvPr>
        </p:nvSpPr>
        <p:spPr>
          <a:xfrm>
            <a:off x="101346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724C209-0981-4F08-8F5C-DD334C10BDCD}"/>
              </a:ext>
            </a:extLst>
          </p:cNvPr>
          <p:cNvSpPr/>
          <p:nvPr>
            <p:custDataLst>
              <p:tags r:id="rId427"/>
            </p:custDataLst>
          </p:nvPr>
        </p:nvSpPr>
        <p:spPr>
          <a:xfrm>
            <a:off x="102235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489A6D73-E0F9-4782-AAA5-A62CDCAD1C8B}"/>
              </a:ext>
            </a:extLst>
          </p:cNvPr>
          <p:cNvSpPr/>
          <p:nvPr>
            <p:custDataLst>
              <p:tags r:id="rId428"/>
            </p:custDataLst>
          </p:nvPr>
        </p:nvSpPr>
        <p:spPr>
          <a:xfrm>
            <a:off x="103124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1914E23-020D-4994-AFC2-EA2CD5C24549}"/>
              </a:ext>
            </a:extLst>
          </p:cNvPr>
          <p:cNvSpPr/>
          <p:nvPr>
            <p:custDataLst>
              <p:tags r:id="rId429"/>
            </p:custDataLst>
          </p:nvPr>
        </p:nvSpPr>
        <p:spPr>
          <a:xfrm>
            <a:off x="104013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17C3CFDC-E72A-4E80-B339-E628E688AFE5}"/>
              </a:ext>
            </a:extLst>
          </p:cNvPr>
          <p:cNvSpPr/>
          <p:nvPr>
            <p:custDataLst>
              <p:tags r:id="rId430"/>
            </p:custDataLst>
          </p:nvPr>
        </p:nvSpPr>
        <p:spPr>
          <a:xfrm>
            <a:off x="104902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D942FAE2-7E7F-413E-854D-B95ED896624A}"/>
              </a:ext>
            </a:extLst>
          </p:cNvPr>
          <p:cNvSpPr/>
          <p:nvPr>
            <p:custDataLst>
              <p:tags r:id="rId431"/>
            </p:custDataLst>
          </p:nvPr>
        </p:nvSpPr>
        <p:spPr>
          <a:xfrm>
            <a:off x="106680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F3582AE-AB22-4943-9A77-1C8D34DD29D8}"/>
              </a:ext>
            </a:extLst>
          </p:cNvPr>
          <p:cNvSpPr/>
          <p:nvPr>
            <p:custDataLst>
              <p:tags r:id="rId432"/>
            </p:custDataLst>
          </p:nvPr>
        </p:nvSpPr>
        <p:spPr>
          <a:xfrm>
            <a:off x="10756900" y="44323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9EAA9B2-E792-4451-8061-9A82BA271DA4}"/>
              </a:ext>
            </a:extLst>
          </p:cNvPr>
          <p:cNvSpPr/>
          <p:nvPr>
            <p:custDataLst>
              <p:tags r:id="rId433"/>
            </p:custDataLst>
          </p:nvPr>
        </p:nvSpPr>
        <p:spPr>
          <a:xfrm>
            <a:off x="82677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B7F7EA7C-79D4-4F5E-87A1-26B1071A9EF3}"/>
              </a:ext>
            </a:extLst>
          </p:cNvPr>
          <p:cNvSpPr/>
          <p:nvPr>
            <p:custDataLst>
              <p:tags r:id="rId434"/>
            </p:custDataLst>
          </p:nvPr>
        </p:nvSpPr>
        <p:spPr>
          <a:xfrm>
            <a:off x="83566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8629F254-D2D7-451F-9D8F-76EC5D627F9B}"/>
              </a:ext>
            </a:extLst>
          </p:cNvPr>
          <p:cNvSpPr/>
          <p:nvPr>
            <p:custDataLst>
              <p:tags r:id="rId435"/>
            </p:custDataLst>
          </p:nvPr>
        </p:nvSpPr>
        <p:spPr>
          <a:xfrm>
            <a:off x="84455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53B00D00-0F7F-4A70-B78C-8F820806D6CD}"/>
              </a:ext>
            </a:extLst>
          </p:cNvPr>
          <p:cNvSpPr/>
          <p:nvPr>
            <p:custDataLst>
              <p:tags r:id="rId436"/>
            </p:custDataLst>
          </p:nvPr>
        </p:nvSpPr>
        <p:spPr>
          <a:xfrm>
            <a:off x="85344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6FA49909-3502-4A7D-8128-860B87BDEB6E}"/>
              </a:ext>
            </a:extLst>
          </p:cNvPr>
          <p:cNvSpPr/>
          <p:nvPr>
            <p:custDataLst>
              <p:tags r:id="rId437"/>
            </p:custDataLst>
          </p:nvPr>
        </p:nvSpPr>
        <p:spPr>
          <a:xfrm>
            <a:off x="86233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E86946F0-4A21-4029-A399-27A1A34248F8}"/>
              </a:ext>
            </a:extLst>
          </p:cNvPr>
          <p:cNvSpPr/>
          <p:nvPr>
            <p:custDataLst>
              <p:tags r:id="rId438"/>
            </p:custDataLst>
          </p:nvPr>
        </p:nvSpPr>
        <p:spPr>
          <a:xfrm>
            <a:off x="87122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22CD1D17-AD01-4581-808D-055592E0BB94}"/>
              </a:ext>
            </a:extLst>
          </p:cNvPr>
          <p:cNvSpPr/>
          <p:nvPr>
            <p:custDataLst>
              <p:tags r:id="rId439"/>
            </p:custDataLst>
          </p:nvPr>
        </p:nvSpPr>
        <p:spPr>
          <a:xfrm>
            <a:off x="88011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61C96B73-07FA-43C6-8C44-A004E21B8AEE}"/>
              </a:ext>
            </a:extLst>
          </p:cNvPr>
          <p:cNvSpPr/>
          <p:nvPr>
            <p:custDataLst>
              <p:tags r:id="rId440"/>
            </p:custDataLst>
          </p:nvPr>
        </p:nvSpPr>
        <p:spPr>
          <a:xfrm>
            <a:off x="89789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90CC2D8F-9B03-46C4-BD10-428D419B34DE}"/>
              </a:ext>
            </a:extLst>
          </p:cNvPr>
          <p:cNvSpPr/>
          <p:nvPr>
            <p:custDataLst>
              <p:tags r:id="rId441"/>
            </p:custDataLst>
          </p:nvPr>
        </p:nvSpPr>
        <p:spPr>
          <a:xfrm>
            <a:off x="90678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E1559985-C7DA-4BA9-814F-624A0A894998}"/>
              </a:ext>
            </a:extLst>
          </p:cNvPr>
          <p:cNvSpPr/>
          <p:nvPr>
            <p:custDataLst>
              <p:tags r:id="rId442"/>
            </p:custDataLst>
          </p:nvPr>
        </p:nvSpPr>
        <p:spPr>
          <a:xfrm>
            <a:off x="93345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B1DED6CC-AE99-4C57-B440-3A9AC9F0E1CE}"/>
              </a:ext>
            </a:extLst>
          </p:cNvPr>
          <p:cNvSpPr/>
          <p:nvPr>
            <p:custDataLst>
              <p:tags r:id="rId443"/>
            </p:custDataLst>
          </p:nvPr>
        </p:nvSpPr>
        <p:spPr>
          <a:xfrm>
            <a:off x="94234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F4D713B8-3C1D-4F2B-BF15-8561D8A3D63F}"/>
              </a:ext>
            </a:extLst>
          </p:cNvPr>
          <p:cNvSpPr/>
          <p:nvPr>
            <p:custDataLst>
              <p:tags r:id="rId444"/>
            </p:custDataLst>
          </p:nvPr>
        </p:nvSpPr>
        <p:spPr>
          <a:xfrm>
            <a:off x="95123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0C79936A-8172-4717-8D7B-FBD0B403014E}"/>
              </a:ext>
            </a:extLst>
          </p:cNvPr>
          <p:cNvSpPr/>
          <p:nvPr>
            <p:custDataLst>
              <p:tags r:id="rId445"/>
            </p:custDataLst>
          </p:nvPr>
        </p:nvSpPr>
        <p:spPr>
          <a:xfrm>
            <a:off x="100457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E5C03225-6171-47CF-B4B0-9765BA2F6673}"/>
              </a:ext>
            </a:extLst>
          </p:cNvPr>
          <p:cNvSpPr/>
          <p:nvPr>
            <p:custDataLst>
              <p:tags r:id="rId446"/>
            </p:custDataLst>
          </p:nvPr>
        </p:nvSpPr>
        <p:spPr>
          <a:xfrm>
            <a:off x="103124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840407E3-5093-4B0A-874D-5EBCBB171E88}"/>
              </a:ext>
            </a:extLst>
          </p:cNvPr>
          <p:cNvSpPr/>
          <p:nvPr>
            <p:custDataLst>
              <p:tags r:id="rId447"/>
            </p:custDataLst>
          </p:nvPr>
        </p:nvSpPr>
        <p:spPr>
          <a:xfrm>
            <a:off x="104013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746AE35-7FBC-4C4F-AC54-117A9818D37D}"/>
              </a:ext>
            </a:extLst>
          </p:cNvPr>
          <p:cNvSpPr/>
          <p:nvPr>
            <p:custDataLst>
              <p:tags r:id="rId448"/>
            </p:custDataLst>
          </p:nvPr>
        </p:nvSpPr>
        <p:spPr>
          <a:xfrm>
            <a:off x="10668000" y="4521200"/>
            <a:ext cx="88900" cy="88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3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12073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Is it statistically valid to compare gene expression between just two individuals, one normal and one mutated, and draw conclusions from that comparison?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C6E12D-AE81-4857-A74D-2E5AC38AB34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92592D-CA94-4A4C-A923-409F55A506F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096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Results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F83044F-AD88-42A4-A1C3-2BB2A476DB7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E0D92-AE8B-4E45-B8FF-4464602A74A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CBD52-586D-448A-9221-D6A1327E41D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9000" y="112961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 dirty="0"/>
              <a:t>Join at: </a:t>
            </a:r>
            <a:r>
              <a:rPr lang="en-GB" b="1" dirty="0" err="1"/>
              <a:t>vevox.app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EFB95-70EB-44E4-BB43-F6F77E78CB9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350000" y="125661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CA33A-E381-4112-B101-0A978E36A6A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38200" y="3054022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tIns="0" bIns="0" rtlCol="0" anchor="t">
            <a:spAutoFit/>
          </a:bodyPr>
          <a:lstStyle/>
          <a:p>
            <a:pPr algn="l"/>
            <a:r>
              <a:rPr lang="en-GB"/>
              <a:t>Yes, if your plan is to make statisticians cry.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CD138-0876-4A5B-B60C-0889DC2CD70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37800" y="3219122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80037A-A4FB-420A-A727-43E305EDA2C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38200" y="3371522"/>
            <a:ext cx="9499600" cy="317500"/>
          </a:xfrm>
          <a:prstGeom prst="roundRect">
            <a:avLst/>
          </a:prstGeom>
          <a:solidFill>
            <a:srgbClr val="156082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EC7B64-393B-4C10-9ABC-632DC4774F6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8200" y="3371522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578C-553D-4A51-BE37-C98A97F4FF4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38200" y="3689022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tIns="0" bIns="0" rtlCol="0" anchor="t">
            <a:spAutoFit/>
          </a:bodyPr>
          <a:lstStyle/>
          <a:p>
            <a:pPr algn="l"/>
            <a:r>
              <a:rPr lang="en-GB"/>
              <a:t>No, science isn’t a game of "spot the difference".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3F46F-1CBE-41EC-B10B-8DB65567E00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37800" y="3854122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C19E5A-C3C7-4E74-9DD2-11E4911DF83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38200" y="4006522"/>
            <a:ext cx="9499600" cy="317500"/>
          </a:xfrm>
          <a:prstGeom prst="roundRect">
            <a:avLst/>
          </a:prstGeom>
          <a:solidFill>
            <a:srgbClr val="156082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71EF0-F853-4366-8A2A-04B4E3FEB64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200" y="4006522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38B9F-F4A4-4103-AE1B-12B739D425D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0" y="5486400"/>
            <a:ext cx="12192000" cy="1219200"/>
          </a:xfrm>
          <a:prstGeom prst="rect">
            <a:avLst/>
          </a:prstGeom>
          <a:solidFill>
            <a:srgbClr val="666666">
              <a:alpha val="40000"/>
            </a:srgbClr>
          </a:solidFill>
          <a:ln w="12700" cap="flat" cmpd="sng" algn="ctr">
            <a:solidFill>
              <a:srgbClr val="808080">
                <a:alpha val="4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1"/>
          <a:lstStyle/>
          <a:p>
            <a:pPr algn="l"/>
            <a:r>
              <a:rPr lang="en-GB" sz="8000">
                <a:solidFill>
                  <a:srgbClr val="FFFFFF"/>
                </a:solidFill>
              </a:rPr>
              <a:t>RESULTS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85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F30A64B-E59E-4222-2EAC-9E2D11999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25105"/>
              </p:ext>
            </p:extLst>
          </p:nvPr>
        </p:nvGraphicFramePr>
        <p:xfrm>
          <a:off x="1592251" y="2001238"/>
          <a:ext cx="900749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423">
                  <a:extLst>
                    <a:ext uri="{9D8B030D-6E8A-4147-A177-3AD203B41FA5}">
                      <a16:colId xmlns:a16="http://schemas.microsoft.com/office/drawing/2014/main" val="584354929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2074019542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3220561850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505975593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1953611972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808980845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1451685156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Gene names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596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05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41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52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94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3564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9800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890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17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58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4160563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608F95-7F88-AB44-B165-09A9FE371147}"/>
              </a:ext>
            </a:extLst>
          </p:cNvPr>
          <p:cNvSpPr/>
          <p:nvPr/>
        </p:nvSpPr>
        <p:spPr>
          <a:xfrm>
            <a:off x="-172610" y="141686"/>
            <a:ext cx="2564936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Count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1AD7D3-4B9D-314C-7E49-34588D50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E1C4CF-2891-8B3B-104C-4CD3BDCDE3ED}"/>
              </a:ext>
            </a:extLst>
          </p:cNvPr>
          <p:cNvSpPr/>
          <p:nvPr/>
        </p:nvSpPr>
        <p:spPr>
          <a:xfrm>
            <a:off x="3272971" y="1898036"/>
            <a:ext cx="3625633" cy="3168043"/>
          </a:xfrm>
          <a:prstGeom prst="roundRect">
            <a:avLst>
              <a:gd name="adj" fmla="val 7031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E3A7B-D1C5-AA8D-FFB6-D2E4790A4C9E}"/>
              </a:ext>
            </a:extLst>
          </p:cNvPr>
          <p:cNvSpPr/>
          <p:nvPr/>
        </p:nvSpPr>
        <p:spPr>
          <a:xfrm>
            <a:off x="6974116" y="1898036"/>
            <a:ext cx="3625632" cy="3168042"/>
          </a:xfrm>
          <a:prstGeom prst="roundRect">
            <a:avLst>
              <a:gd name="adj" fmla="val 7031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D30-9DE8-818F-0ACB-8CBB72A9C530}"/>
              </a:ext>
            </a:extLst>
          </p:cNvPr>
          <p:cNvSpPr/>
          <p:nvPr/>
        </p:nvSpPr>
        <p:spPr>
          <a:xfrm>
            <a:off x="4765702" y="1144608"/>
            <a:ext cx="720000" cy="540000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436A9E-B0F3-09C2-35DC-DF10F577CEBC}"/>
              </a:ext>
            </a:extLst>
          </p:cNvPr>
          <p:cNvSpPr/>
          <p:nvPr/>
        </p:nvSpPr>
        <p:spPr>
          <a:xfrm flipV="1">
            <a:off x="8426931" y="1144608"/>
            <a:ext cx="720000" cy="540000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CE3C0-5A90-0B4A-0E48-253940DDC5E7}"/>
              </a:ext>
            </a:extLst>
          </p:cNvPr>
          <p:cNvSpPr txBox="1"/>
          <p:nvPr/>
        </p:nvSpPr>
        <p:spPr>
          <a:xfrm>
            <a:off x="5996090" y="5124186"/>
            <a:ext cx="180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pPr algn="ctr"/>
            <a:r>
              <a:rPr lang="en-GB" sz="2800" dirty="0"/>
              <a:t>Metadata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D72E32-3853-72D3-A93F-C96BF8140391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111D09-0330-86B8-CADD-FAAE682CE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61AD01-76A7-A8A8-E426-D68E90E95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37DE93-0122-0756-149D-1CE6503A0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34BACD-C5E5-EC7E-7A54-0211647B82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7B1FC89-1133-053F-8ABC-9A772A83C028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2453B6-475C-5512-D62C-0AA283E9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9D23600-63D8-6C1A-7DB4-8EBFA80F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94788"/>
              </p:ext>
            </p:extLst>
          </p:nvPr>
        </p:nvGraphicFramePr>
        <p:xfrm>
          <a:off x="1592251" y="2001238"/>
          <a:ext cx="900749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423">
                  <a:extLst>
                    <a:ext uri="{9D8B030D-6E8A-4147-A177-3AD203B41FA5}">
                      <a16:colId xmlns:a16="http://schemas.microsoft.com/office/drawing/2014/main" val="584354929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2074019542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3220561850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505975593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1953611972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808980845"/>
                    </a:ext>
                  </a:extLst>
                </a:gridCol>
                <a:gridCol w="1219679">
                  <a:extLst>
                    <a:ext uri="{9D8B030D-6E8A-4147-A177-3AD203B41FA5}">
                      <a16:colId xmlns:a16="http://schemas.microsoft.com/office/drawing/2014/main" val="1451685156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Gene names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iome Light" panose="020B0502040204020203" pitchFamily="34" charset="0"/>
                          <a:cs typeface="Biome Light" panose="020B0502040204020203" pitchFamily="34" charset="0"/>
                        </a:rPr>
                        <a:t>Sample6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596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05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A1BG-AS1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41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A1CF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52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94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A2M-AS1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3564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9800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890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17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A2ML1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58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Biome Light" panose="020B0502040204020203" pitchFamily="34" charset="0"/>
                          <a:ea typeface="+mn-ea"/>
                          <a:cs typeface="Biome Light" panose="020B0502040204020203" pitchFamily="34" charset="0"/>
                        </a:rPr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kern="1200" dirty="0">
                        <a:solidFill>
                          <a:schemeClr val="tx1"/>
                        </a:solidFill>
                        <a:latin typeface="Biome Light" panose="020B0502040204020203" pitchFamily="34" charset="0"/>
                        <a:ea typeface="+mn-ea"/>
                        <a:cs typeface="Biome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416056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701E2916-2A06-2672-0AF3-F4D0F0B9E634}"/>
              </a:ext>
            </a:extLst>
          </p:cNvPr>
          <p:cNvSpPr/>
          <p:nvPr/>
        </p:nvSpPr>
        <p:spPr>
          <a:xfrm>
            <a:off x="4765702" y="1144608"/>
            <a:ext cx="720000" cy="540000"/>
          </a:xfrm>
          <a:prstGeom prst="ellipse">
            <a:avLst/>
          </a:prstGeom>
          <a:gradFill>
            <a:gsLst>
              <a:gs pos="30000">
                <a:srgbClr val="4B628F"/>
              </a:gs>
              <a:gs pos="0">
                <a:srgbClr val="002060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A27E87-701F-7FB2-93ED-9E76843B2EF4}"/>
              </a:ext>
            </a:extLst>
          </p:cNvPr>
          <p:cNvSpPr/>
          <p:nvPr/>
        </p:nvSpPr>
        <p:spPr>
          <a:xfrm flipV="1">
            <a:off x="8426931" y="1144608"/>
            <a:ext cx="720000" cy="540000"/>
          </a:xfrm>
          <a:prstGeom prst="ellipse">
            <a:avLst/>
          </a:prstGeom>
          <a:gradFill>
            <a:gsLst>
              <a:gs pos="0">
                <a:schemeClr val="bg1">
                  <a:lumMod val="97000"/>
                  <a:lumOff val="3000"/>
                </a:schemeClr>
              </a:gs>
              <a:gs pos="70000">
                <a:srgbClr val="D45050"/>
              </a:gs>
              <a:gs pos="100000">
                <a:srgbClr val="C00000"/>
              </a:gs>
            </a:gsLst>
            <a:lin ang="5400000" scaled="1"/>
          </a:gradFill>
          <a:ln w="3175">
            <a:solidFill>
              <a:srgbClr val="C00000"/>
            </a:solidFill>
          </a:ln>
          <a:effectLst>
            <a:outerShdw blurRad="38100" dist="25400" dir="5400000" sx="90000" sy="9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0CB19C-1AE2-72E0-6F95-DBB94B2CC07F}"/>
              </a:ext>
            </a:extLst>
          </p:cNvPr>
          <p:cNvSpPr/>
          <p:nvPr/>
        </p:nvSpPr>
        <p:spPr>
          <a:xfrm>
            <a:off x="1786270" y="3483929"/>
            <a:ext cx="1286539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0C545-3A27-FD95-04EA-6274E9388642}"/>
              </a:ext>
            </a:extLst>
          </p:cNvPr>
          <p:cNvSpPr/>
          <p:nvPr/>
        </p:nvSpPr>
        <p:spPr>
          <a:xfrm>
            <a:off x="3548360" y="3483931"/>
            <a:ext cx="3151924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23523220-1E9E-D194-62C1-D3ADFAC2ABD9}"/>
              </a:ext>
            </a:extLst>
          </p:cNvPr>
          <p:cNvSpPr/>
          <p:nvPr/>
        </p:nvSpPr>
        <p:spPr>
          <a:xfrm flipV="1">
            <a:off x="4271647" y="3465781"/>
            <a:ext cx="213349" cy="386150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8AB762-5333-0124-8397-6CFB4DFD66DC}"/>
              </a:ext>
            </a:extLst>
          </p:cNvPr>
          <p:cNvSpPr/>
          <p:nvPr/>
        </p:nvSpPr>
        <p:spPr>
          <a:xfrm>
            <a:off x="7188082" y="3483929"/>
            <a:ext cx="3203392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EC585DF9-FFCF-E938-9DDC-AC8C57C404CD}"/>
              </a:ext>
            </a:extLst>
          </p:cNvPr>
          <p:cNvSpPr/>
          <p:nvPr/>
        </p:nvSpPr>
        <p:spPr>
          <a:xfrm>
            <a:off x="7850357" y="3453587"/>
            <a:ext cx="224567" cy="386150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4FD373-4B41-31C5-0DE2-C2765E1D61B6}"/>
              </a:ext>
            </a:extLst>
          </p:cNvPr>
          <p:cNvSpPr/>
          <p:nvPr/>
        </p:nvSpPr>
        <p:spPr>
          <a:xfrm>
            <a:off x="1786270" y="3865786"/>
            <a:ext cx="1286539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7A584-E5FA-B755-E3EE-EFA8C5452DC2}"/>
              </a:ext>
            </a:extLst>
          </p:cNvPr>
          <p:cNvSpPr/>
          <p:nvPr/>
        </p:nvSpPr>
        <p:spPr>
          <a:xfrm>
            <a:off x="3548360" y="3865788"/>
            <a:ext cx="3151924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00D6CB-67B2-FEAA-A2BE-A52F0ADF6175}"/>
              </a:ext>
            </a:extLst>
          </p:cNvPr>
          <p:cNvSpPr/>
          <p:nvPr/>
        </p:nvSpPr>
        <p:spPr>
          <a:xfrm>
            <a:off x="7188082" y="3865786"/>
            <a:ext cx="3203392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38F1F1B-FBA0-B27A-87F6-3A571B42D6FE}"/>
              </a:ext>
            </a:extLst>
          </p:cNvPr>
          <p:cNvSpPr/>
          <p:nvPr/>
        </p:nvSpPr>
        <p:spPr>
          <a:xfrm>
            <a:off x="4420849" y="3862181"/>
            <a:ext cx="213349" cy="386150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2539303-86FF-B1B4-3467-6092B15492FD}"/>
              </a:ext>
            </a:extLst>
          </p:cNvPr>
          <p:cNvSpPr/>
          <p:nvPr/>
        </p:nvSpPr>
        <p:spPr>
          <a:xfrm flipV="1">
            <a:off x="8058631" y="3833390"/>
            <a:ext cx="224567" cy="386150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D84BA4-880A-650E-4E2E-F4F77718729A}"/>
              </a:ext>
            </a:extLst>
          </p:cNvPr>
          <p:cNvSpPr/>
          <p:nvPr/>
        </p:nvSpPr>
        <p:spPr>
          <a:xfrm>
            <a:off x="1806284" y="4239643"/>
            <a:ext cx="1286539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94BEBE-AE9A-01B3-0638-C8BE064A7894}"/>
              </a:ext>
            </a:extLst>
          </p:cNvPr>
          <p:cNvSpPr/>
          <p:nvPr/>
        </p:nvSpPr>
        <p:spPr>
          <a:xfrm>
            <a:off x="3548360" y="4239645"/>
            <a:ext cx="3171938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38900AD-E48C-C7FB-6CC8-83E7DAC72423}"/>
              </a:ext>
            </a:extLst>
          </p:cNvPr>
          <p:cNvSpPr/>
          <p:nvPr/>
        </p:nvSpPr>
        <p:spPr>
          <a:xfrm>
            <a:off x="7188082" y="4239643"/>
            <a:ext cx="3212187" cy="360000"/>
          </a:xfrm>
          <a:prstGeom prst="roundRect">
            <a:avLst>
              <a:gd name="adj" fmla="val 33342"/>
            </a:avLst>
          </a:prstGeom>
          <a:noFill/>
          <a:ln w="28575">
            <a:solidFill>
              <a:srgbClr val="EC11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87A5A4D6-1AAE-AF9C-D28F-939CF31A92CC}"/>
              </a:ext>
            </a:extLst>
          </p:cNvPr>
          <p:cNvSpPr/>
          <p:nvPr/>
        </p:nvSpPr>
        <p:spPr>
          <a:xfrm>
            <a:off x="6727709" y="4243608"/>
            <a:ext cx="459316" cy="359993"/>
          </a:xfrm>
          <a:prstGeom prst="mathEqual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F5025FC-1DF8-A55A-C29C-3AC6CDA91598}"/>
              </a:ext>
            </a:extLst>
          </p:cNvPr>
          <p:cNvSpPr/>
          <p:nvPr/>
        </p:nvSpPr>
        <p:spPr>
          <a:xfrm>
            <a:off x="-172611" y="141686"/>
            <a:ext cx="2798853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Data Analysis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55FCAB-6C9B-98DB-7099-E4A07DCA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B8DB9F-112E-1986-7B64-B681904CF22C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DCFE14-9245-BB6F-E6D2-238E4C8C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BDD425-4062-EE7C-6EF4-02D902372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F04D90-80C5-FB44-E983-519913224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22E604-05C8-8C16-B8BC-59BCA5A39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1F55696-146F-C329-FA21-ECF61CC190A3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0D25CB-8997-2A96-25FE-E20201DA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6" grpId="0" animBg="1"/>
      <p:bldP spid="18" grpId="0" animBg="1"/>
      <p:bldP spid="3" grpId="0" animBg="1"/>
      <p:bldP spid="20" grpId="0" animBg="1"/>
      <p:bldP spid="22" grpId="0" animBg="1"/>
      <p:bldP spid="23" grpId="0" animBg="1"/>
      <p:bldP spid="4" grpId="0" animBg="1"/>
      <p:bldP spid="1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B51DED-7164-CFA9-553F-F49E1E769D0B}"/>
              </a:ext>
            </a:extLst>
          </p:cNvPr>
          <p:cNvSpPr/>
          <p:nvPr/>
        </p:nvSpPr>
        <p:spPr>
          <a:xfrm>
            <a:off x="-172611" y="141686"/>
            <a:ext cx="2242711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Packages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1C58419-7786-DB27-89CC-8A5EF2B2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3947FB8-57CE-888B-E79D-799B3846264E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952A0C-C9C3-C6BA-5EAA-5099E803B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6703DA8-52F2-7FE8-3C96-7B0738EE3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A725B5-ECE4-27DC-9076-7BFDC428D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215E40-EF53-B46F-62C2-F56657CF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5DAF5AB-6AD3-EEB9-ED6F-637902EEC821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F3E8F2-EAC1-5EA5-EF5A-6A7FAD6396D7}"/>
              </a:ext>
            </a:extLst>
          </p:cNvPr>
          <p:cNvGrpSpPr/>
          <p:nvPr/>
        </p:nvGrpSpPr>
        <p:grpSpPr>
          <a:xfrm>
            <a:off x="4677410" y="3312713"/>
            <a:ext cx="7119764" cy="3200233"/>
            <a:chOff x="4677410" y="3312713"/>
            <a:chExt cx="7119764" cy="320023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F5C5A9-CCE1-5F28-8A9F-66F6CD4C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7410" y="3312713"/>
              <a:ext cx="4956883" cy="3200233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A2C561F-8950-288B-1E73-E89E24FC763E}"/>
                </a:ext>
              </a:extLst>
            </p:cNvPr>
            <p:cNvGrpSpPr/>
            <p:nvPr/>
          </p:nvGrpSpPr>
          <p:grpSpPr>
            <a:xfrm>
              <a:off x="9713333" y="4142548"/>
              <a:ext cx="2083841" cy="1540562"/>
              <a:chOff x="9733981" y="4463192"/>
              <a:chExt cx="2083841" cy="1540562"/>
            </a:xfrm>
          </p:grpSpPr>
          <p:pic>
            <p:nvPicPr>
              <p:cNvPr id="75" name="Picture 6" descr="Cardboard Box Closed Images – Browse 94 ...">
                <a:extLst>
                  <a:ext uri="{FF2B5EF4-FFF2-40B4-BE49-F238E27FC236}">
                    <a16:creationId xmlns:a16="http://schemas.microsoft.com/office/drawing/2014/main" id="{9DAA86E1-96B2-742C-F2BF-22CC32F3EC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4" t="7538" r="9797" b="7337"/>
              <a:stretch/>
            </p:blipFill>
            <p:spPr bwMode="auto">
              <a:xfrm>
                <a:off x="9733981" y="4463192"/>
                <a:ext cx="2026091" cy="1540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8BA931-2EA4-9465-0D42-3358EC15C364}"/>
                  </a:ext>
                </a:extLst>
              </p:cNvPr>
              <p:cNvSpPr txBox="1"/>
              <p:nvPr/>
            </p:nvSpPr>
            <p:spPr>
              <a:xfrm>
                <a:off x="10297136" y="5156283"/>
                <a:ext cx="1520686" cy="369332"/>
              </a:xfrm>
              <a:prstGeom prst="rect">
                <a:avLst/>
              </a:prstGeom>
              <a:noFill/>
              <a:scene3d>
                <a:camera prst="orthographicFront">
                  <a:rot lat="600000" lon="21599992" rev="60000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>
                    <a:solidFill>
                      <a:srgbClr val="002060"/>
                    </a:solidFill>
                    <a:latin typeface="Abadi" panose="020B0604020104020204" pitchFamily="34" charset="0"/>
                  </a:defRPr>
                </a:lvl1pPr>
              </a:lstStyle>
              <a:p>
                <a:r>
                  <a:rPr lang="en-GB" sz="1800" dirty="0"/>
                  <a:t>R Package B 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190716A-4B78-15D5-A4B6-B5AC20AE4256}"/>
              </a:ext>
            </a:extLst>
          </p:cNvPr>
          <p:cNvGrpSpPr/>
          <p:nvPr/>
        </p:nvGrpSpPr>
        <p:grpSpPr>
          <a:xfrm>
            <a:off x="4677410" y="106696"/>
            <a:ext cx="7200202" cy="3171712"/>
            <a:chOff x="4677410" y="106696"/>
            <a:chExt cx="7200202" cy="317171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84BA8D6-D66A-32BE-2F5E-B5CE9184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410" y="106696"/>
              <a:ext cx="4956883" cy="3171712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C1C27B-0A9D-2D7A-CDCD-21E6ED02242A}"/>
                </a:ext>
              </a:extLst>
            </p:cNvPr>
            <p:cNvGrpSpPr/>
            <p:nvPr/>
          </p:nvGrpSpPr>
          <p:grpSpPr>
            <a:xfrm>
              <a:off x="9713333" y="1173586"/>
              <a:ext cx="2164279" cy="1089134"/>
              <a:chOff x="9733676" y="2223579"/>
              <a:chExt cx="2164279" cy="1089134"/>
            </a:xfrm>
          </p:grpSpPr>
          <p:pic>
            <p:nvPicPr>
              <p:cNvPr id="80" name="Picture 2" descr="Cardboard Boxes | Corrugated boxes | Tiny Box Company">
                <a:extLst>
                  <a:ext uri="{FF2B5EF4-FFF2-40B4-BE49-F238E27FC236}">
                    <a16:creationId xmlns:a16="http://schemas.microsoft.com/office/drawing/2014/main" id="{310E98D1-A12F-77BE-0B06-08FB8C3D8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676" y="2223579"/>
                <a:ext cx="2084146" cy="1089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23FC88-3C19-E8B9-1998-2F22549CFAE0}"/>
                  </a:ext>
                </a:extLst>
              </p:cNvPr>
              <p:cNvSpPr txBox="1"/>
              <p:nvPr/>
            </p:nvSpPr>
            <p:spPr>
              <a:xfrm>
                <a:off x="10377269" y="2659930"/>
                <a:ext cx="1520686" cy="369332"/>
              </a:xfrm>
              <a:prstGeom prst="rect">
                <a:avLst/>
              </a:prstGeom>
              <a:noFill/>
              <a:scene3d>
                <a:camera prst="orthographicFront">
                  <a:rot lat="600000" lon="21599992" rev="60000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>
                    <a:solidFill>
                      <a:srgbClr val="002060"/>
                    </a:solidFill>
                    <a:latin typeface="Abadi" panose="020B0604020104020204" pitchFamily="34" charset="0"/>
                  </a:defRPr>
                </a:lvl1pPr>
              </a:lstStyle>
              <a:p>
                <a:r>
                  <a:rPr lang="en-GB" sz="1800" dirty="0"/>
                  <a:t>R Package A </a:t>
                </a:r>
              </a:p>
            </p:txBody>
          </p:sp>
        </p:grp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0AE68047-9335-4B1B-A3F9-88D2FD617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00" y="2234609"/>
            <a:ext cx="4344170" cy="220211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BCAAE2-B62D-69FA-CEFF-C7A0E4B6B60E}"/>
              </a:ext>
            </a:extLst>
          </p:cNvPr>
          <p:cNvSpPr txBox="1"/>
          <p:nvPr/>
        </p:nvSpPr>
        <p:spPr>
          <a:xfrm>
            <a:off x="1391604" y="4576166"/>
            <a:ext cx="146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Base R</a:t>
            </a:r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E47656E9-86CB-99CD-54D9-8F3C4B96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2C984-E45A-B1B7-905E-674143A2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" y="813242"/>
            <a:ext cx="6579958" cy="38632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5F03DE-91BB-5637-BC91-002E3817A654}"/>
              </a:ext>
            </a:extLst>
          </p:cNvPr>
          <p:cNvSpPr txBox="1"/>
          <p:nvPr/>
        </p:nvSpPr>
        <p:spPr>
          <a:xfrm>
            <a:off x="119290" y="4695591"/>
            <a:ext cx="63482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https://genomebiology.biomedcentral.com/articles/10.1186/s13059-014-0550-8</a:t>
            </a:r>
            <a:r>
              <a:rPr lang="en-GB" sz="12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CC443-580B-B9CD-903D-503E9AB570FC}"/>
              </a:ext>
            </a:extLst>
          </p:cNvPr>
          <p:cNvSpPr txBox="1"/>
          <p:nvPr/>
        </p:nvSpPr>
        <p:spPr>
          <a:xfrm>
            <a:off x="6920257" y="4257130"/>
            <a:ext cx="48591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https://bioconductor.org/packages/3.20/bioc/html/DESeq2.html</a:t>
            </a:r>
            <a:r>
              <a:rPr lang="en-GB" sz="1200" dirty="0"/>
              <a:t>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C9BF2AE-D626-9A34-0799-2A13D9ED24D8}"/>
              </a:ext>
            </a:extLst>
          </p:cNvPr>
          <p:cNvSpPr/>
          <p:nvPr/>
        </p:nvSpPr>
        <p:spPr>
          <a:xfrm>
            <a:off x="-172612" y="141686"/>
            <a:ext cx="5549370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DESeq2 Packages and the Pipeline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68A2F56-B4E0-6F79-3EB0-8CC3CA705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596F5DA-7E80-6020-593B-6114E9A7D908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E5F4D30-4A15-E406-E1DC-97CEEFAEB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B348FA-E82D-16B8-40DA-5502136B8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09B087-1A90-BB3C-91B7-1F42992F2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65B2C1-2245-BA03-F946-B8E212424A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377DF4-EE6B-2AAB-4ADC-97B605E5487B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753DD4B9-7969-B4C0-1B08-A1001375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24</a:t>
            </a:fld>
            <a:endParaRPr lang="en-GB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07F92E-8661-FC55-BF54-A8933CB21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579" y="1279544"/>
            <a:ext cx="4786798" cy="2930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34709C-42E3-DE9F-11B6-EF264CB0CD5D}"/>
              </a:ext>
            </a:extLst>
          </p:cNvPr>
          <p:cNvSpPr/>
          <p:nvPr/>
        </p:nvSpPr>
        <p:spPr>
          <a:xfrm>
            <a:off x="2342132" y="5278473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075351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58976 w 1872000"/>
              <a:gd name="connsiteY6" fmla="*/ 1044000 h 1044000"/>
              <a:gd name="connsiteX7" fmla="*/ 480360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69480" y="-25116"/>
                  <a:pt x="315130" y="36804"/>
                  <a:pt x="562240" y="0"/>
                </a:cubicBezTo>
                <a:cubicBezTo>
                  <a:pt x="809350" y="-36804"/>
                  <a:pt x="888031" y="40753"/>
                  <a:pt x="1075351" y="0"/>
                </a:cubicBezTo>
                <a:cubicBezTo>
                  <a:pt x="1262671" y="-40753"/>
                  <a:pt x="1378359" y="2020"/>
                  <a:pt x="1637591" y="0"/>
                </a:cubicBezTo>
                <a:cubicBezTo>
                  <a:pt x="1725079" y="99483"/>
                  <a:pt x="1754971" y="262309"/>
                  <a:pt x="1872000" y="522000"/>
                </a:cubicBezTo>
                <a:cubicBezTo>
                  <a:pt x="1840597" y="730754"/>
                  <a:pt x="1686143" y="871747"/>
                  <a:pt x="1637591" y="1044000"/>
                </a:cubicBezTo>
                <a:cubicBezTo>
                  <a:pt x="1453439" y="1078686"/>
                  <a:pt x="1213133" y="1042975"/>
                  <a:pt x="1058976" y="1044000"/>
                </a:cubicBezTo>
                <a:cubicBezTo>
                  <a:pt x="904820" y="1045025"/>
                  <a:pt x="740437" y="1039087"/>
                  <a:pt x="480360" y="1044000"/>
                </a:cubicBezTo>
                <a:cubicBezTo>
                  <a:pt x="220283" y="1048913"/>
                  <a:pt x="238900" y="1029842"/>
                  <a:pt x="0" y="1044000"/>
                </a:cubicBezTo>
                <a:cubicBezTo>
                  <a:pt x="85637" y="817804"/>
                  <a:pt x="146070" y="794369"/>
                  <a:pt x="234409" y="522000"/>
                </a:cubicBezTo>
                <a:cubicBezTo>
                  <a:pt x="92421" y="299557"/>
                  <a:pt x="147639" y="188951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69096" y="-45227"/>
                  <a:pt x="350125" y="39514"/>
                  <a:pt x="545864" y="0"/>
                </a:cubicBezTo>
                <a:cubicBezTo>
                  <a:pt x="741603" y="-39514"/>
                  <a:pt x="950631" y="21057"/>
                  <a:pt x="1108103" y="0"/>
                </a:cubicBezTo>
                <a:cubicBezTo>
                  <a:pt x="1265575" y="-21057"/>
                  <a:pt x="1416123" y="47254"/>
                  <a:pt x="1637591" y="0"/>
                </a:cubicBezTo>
                <a:cubicBezTo>
                  <a:pt x="1785513" y="227253"/>
                  <a:pt x="1791581" y="361673"/>
                  <a:pt x="1872000" y="522000"/>
                </a:cubicBezTo>
                <a:cubicBezTo>
                  <a:pt x="1829143" y="656837"/>
                  <a:pt x="1637746" y="915875"/>
                  <a:pt x="1637591" y="1044000"/>
                </a:cubicBezTo>
                <a:cubicBezTo>
                  <a:pt x="1438655" y="1050888"/>
                  <a:pt x="1257550" y="1039676"/>
                  <a:pt x="1124479" y="1044000"/>
                </a:cubicBezTo>
                <a:cubicBezTo>
                  <a:pt x="991408" y="1048324"/>
                  <a:pt x="742884" y="999891"/>
                  <a:pt x="562240" y="1044000"/>
                </a:cubicBezTo>
                <a:cubicBezTo>
                  <a:pt x="381596" y="1088109"/>
                  <a:pt x="202945" y="1012803"/>
                  <a:pt x="0" y="1044000"/>
                </a:cubicBezTo>
                <a:cubicBezTo>
                  <a:pt x="20165" y="924003"/>
                  <a:pt x="161572" y="687132"/>
                  <a:pt x="234409" y="522000"/>
                </a:cubicBezTo>
                <a:cubicBezTo>
                  <a:pt x="128236" y="288903"/>
                  <a:pt x="112096" y="226514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BA410AF-4DE7-12C2-96E8-31A9603D98D2}"/>
              </a:ext>
            </a:extLst>
          </p:cNvPr>
          <p:cNvSpPr/>
          <p:nvPr/>
        </p:nvSpPr>
        <p:spPr>
          <a:xfrm>
            <a:off x="458588" y="5278473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494741 w 1872000"/>
              <a:gd name="connsiteY1" fmla="*/ 0 h 1044000"/>
              <a:gd name="connsiteX2" fmla="*/ 1022101 w 1872000"/>
              <a:gd name="connsiteY2" fmla="*/ 0 h 1044000"/>
              <a:gd name="connsiteX3" fmla="*/ 1631013 w 1872000"/>
              <a:gd name="connsiteY3" fmla="*/ 0 h 1044000"/>
              <a:gd name="connsiteX4" fmla="*/ 1872000 w 1872000"/>
              <a:gd name="connsiteY4" fmla="*/ 522000 h 1044000"/>
              <a:gd name="connsiteX5" fmla="*/ 1631013 w 1872000"/>
              <a:gd name="connsiteY5" fmla="*/ 1044000 h 1044000"/>
              <a:gd name="connsiteX6" fmla="*/ 1054722 w 1872000"/>
              <a:gd name="connsiteY6" fmla="*/ 1044000 h 1044000"/>
              <a:gd name="connsiteX7" fmla="*/ 478430 w 1872000"/>
              <a:gd name="connsiteY7" fmla="*/ 1044000 h 1044000"/>
              <a:gd name="connsiteX8" fmla="*/ 0 w 1872000"/>
              <a:gd name="connsiteY8" fmla="*/ 1044000 h 1044000"/>
              <a:gd name="connsiteX9" fmla="*/ 0 w 1872000"/>
              <a:gd name="connsiteY9" fmla="*/ 50112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20781" y="-24771"/>
                  <a:pt x="254265" y="8164"/>
                  <a:pt x="494741" y="0"/>
                </a:cubicBezTo>
                <a:cubicBezTo>
                  <a:pt x="735217" y="-8164"/>
                  <a:pt x="767249" y="9900"/>
                  <a:pt x="1022101" y="0"/>
                </a:cubicBezTo>
                <a:cubicBezTo>
                  <a:pt x="1276953" y="-9900"/>
                  <a:pt x="1440378" y="3307"/>
                  <a:pt x="1631013" y="0"/>
                </a:cubicBezTo>
                <a:cubicBezTo>
                  <a:pt x="1716535" y="160641"/>
                  <a:pt x="1742401" y="379574"/>
                  <a:pt x="1872000" y="522000"/>
                </a:cubicBezTo>
                <a:cubicBezTo>
                  <a:pt x="1841880" y="701372"/>
                  <a:pt x="1626034" y="912750"/>
                  <a:pt x="1631013" y="1044000"/>
                </a:cubicBezTo>
                <a:cubicBezTo>
                  <a:pt x="1381724" y="1080974"/>
                  <a:pt x="1233267" y="981101"/>
                  <a:pt x="1054722" y="1044000"/>
                </a:cubicBezTo>
                <a:cubicBezTo>
                  <a:pt x="876177" y="1106899"/>
                  <a:pt x="701399" y="1004935"/>
                  <a:pt x="478430" y="1044000"/>
                </a:cubicBezTo>
                <a:cubicBezTo>
                  <a:pt x="255461" y="1083065"/>
                  <a:pt x="106052" y="1017485"/>
                  <a:pt x="0" y="1044000"/>
                </a:cubicBezTo>
                <a:cubicBezTo>
                  <a:pt x="-8605" y="830686"/>
                  <a:pt x="17940" y="652076"/>
                  <a:pt x="0" y="501120"/>
                </a:cubicBezTo>
                <a:cubicBezTo>
                  <a:pt x="-17940" y="350164"/>
                  <a:pt x="58321" y="113841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20812" y="-17282"/>
                  <a:pt x="456779" y="31880"/>
                  <a:pt x="576291" y="0"/>
                </a:cubicBezTo>
                <a:cubicBezTo>
                  <a:pt x="695803" y="-31880"/>
                  <a:pt x="987900" y="47885"/>
                  <a:pt x="1136272" y="0"/>
                </a:cubicBezTo>
                <a:cubicBezTo>
                  <a:pt x="1284644" y="-47885"/>
                  <a:pt x="1390460" y="50603"/>
                  <a:pt x="1631013" y="0"/>
                </a:cubicBezTo>
                <a:cubicBezTo>
                  <a:pt x="1790025" y="194548"/>
                  <a:pt x="1759548" y="339625"/>
                  <a:pt x="1872000" y="522000"/>
                </a:cubicBezTo>
                <a:cubicBezTo>
                  <a:pt x="1791682" y="719261"/>
                  <a:pt x="1719341" y="835227"/>
                  <a:pt x="1631013" y="1044000"/>
                </a:cubicBezTo>
                <a:cubicBezTo>
                  <a:pt x="1362381" y="1075131"/>
                  <a:pt x="1287787" y="995337"/>
                  <a:pt x="1054722" y="1044000"/>
                </a:cubicBezTo>
                <a:cubicBezTo>
                  <a:pt x="821657" y="1092663"/>
                  <a:pt x="744879" y="1032073"/>
                  <a:pt x="543671" y="1044000"/>
                </a:cubicBezTo>
                <a:cubicBezTo>
                  <a:pt x="342463" y="1055927"/>
                  <a:pt x="118472" y="1037056"/>
                  <a:pt x="0" y="1044000"/>
                </a:cubicBezTo>
                <a:cubicBezTo>
                  <a:pt x="-13238" y="837569"/>
                  <a:pt x="15244" y="688248"/>
                  <a:pt x="0" y="532440"/>
                </a:cubicBezTo>
                <a:cubicBezTo>
                  <a:pt x="-15244" y="376632"/>
                  <a:pt x="17616" y="154475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16BBF5-B02B-726E-DC9C-C6E28D499DF4}"/>
              </a:ext>
            </a:extLst>
          </p:cNvPr>
          <p:cNvSpPr/>
          <p:nvPr/>
        </p:nvSpPr>
        <p:spPr>
          <a:xfrm>
            <a:off x="4225676" y="5278473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124479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75351 w 1872000"/>
              <a:gd name="connsiteY6" fmla="*/ 1044000 h 1044000"/>
              <a:gd name="connsiteX7" fmla="*/ 562240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36882" y="-55004"/>
                  <a:pt x="367570" y="38649"/>
                  <a:pt x="562240" y="0"/>
                </a:cubicBezTo>
                <a:cubicBezTo>
                  <a:pt x="756910" y="-38649"/>
                  <a:pt x="983885" y="61294"/>
                  <a:pt x="1124479" y="0"/>
                </a:cubicBezTo>
                <a:cubicBezTo>
                  <a:pt x="1265073" y="-61294"/>
                  <a:pt x="1456196" y="59011"/>
                  <a:pt x="1637591" y="0"/>
                </a:cubicBezTo>
                <a:cubicBezTo>
                  <a:pt x="1764154" y="216235"/>
                  <a:pt x="1803834" y="393633"/>
                  <a:pt x="1872000" y="522000"/>
                </a:cubicBezTo>
                <a:cubicBezTo>
                  <a:pt x="1805512" y="785109"/>
                  <a:pt x="1735096" y="819487"/>
                  <a:pt x="1637591" y="1044000"/>
                </a:cubicBezTo>
                <a:cubicBezTo>
                  <a:pt x="1408847" y="1085007"/>
                  <a:pt x="1201618" y="1003066"/>
                  <a:pt x="1075351" y="1044000"/>
                </a:cubicBezTo>
                <a:cubicBezTo>
                  <a:pt x="949084" y="1084934"/>
                  <a:pt x="808721" y="1013187"/>
                  <a:pt x="562240" y="1044000"/>
                </a:cubicBezTo>
                <a:cubicBezTo>
                  <a:pt x="315759" y="1074813"/>
                  <a:pt x="165601" y="995442"/>
                  <a:pt x="0" y="1044000"/>
                </a:cubicBezTo>
                <a:cubicBezTo>
                  <a:pt x="28467" y="850661"/>
                  <a:pt x="170592" y="740463"/>
                  <a:pt x="234409" y="522000"/>
                </a:cubicBezTo>
                <a:cubicBezTo>
                  <a:pt x="113573" y="308264"/>
                  <a:pt x="133111" y="219938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24278" y="-58214"/>
                  <a:pt x="271134" y="12008"/>
                  <a:pt x="496736" y="0"/>
                </a:cubicBezTo>
                <a:cubicBezTo>
                  <a:pt x="722338" y="-12008"/>
                  <a:pt x="810042" y="53491"/>
                  <a:pt x="993472" y="0"/>
                </a:cubicBezTo>
                <a:cubicBezTo>
                  <a:pt x="1176902" y="-53491"/>
                  <a:pt x="1406195" y="14678"/>
                  <a:pt x="1637591" y="0"/>
                </a:cubicBezTo>
                <a:cubicBezTo>
                  <a:pt x="1713747" y="110496"/>
                  <a:pt x="1763394" y="318570"/>
                  <a:pt x="1872000" y="522000"/>
                </a:cubicBezTo>
                <a:cubicBezTo>
                  <a:pt x="1846198" y="671909"/>
                  <a:pt x="1694911" y="877158"/>
                  <a:pt x="1637591" y="1044000"/>
                </a:cubicBezTo>
                <a:cubicBezTo>
                  <a:pt x="1515473" y="1093161"/>
                  <a:pt x="1341950" y="1014804"/>
                  <a:pt x="1091727" y="1044000"/>
                </a:cubicBezTo>
                <a:cubicBezTo>
                  <a:pt x="841504" y="1073196"/>
                  <a:pt x="766659" y="1006295"/>
                  <a:pt x="578615" y="1044000"/>
                </a:cubicBezTo>
                <a:cubicBezTo>
                  <a:pt x="390571" y="1081705"/>
                  <a:pt x="187309" y="1042620"/>
                  <a:pt x="0" y="1044000"/>
                </a:cubicBezTo>
                <a:cubicBezTo>
                  <a:pt x="46616" y="862384"/>
                  <a:pt x="232065" y="662891"/>
                  <a:pt x="234409" y="522000"/>
                </a:cubicBezTo>
                <a:cubicBezTo>
                  <a:pt x="91479" y="351629"/>
                  <a:pt x="89087" y="106667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31CD272-F3C4-6010-9579-445231DD7D22}"/>
              </a:ext>
            </a:extLst>
          </p:cNvPr>
          <p:cNvSpPr/>
          <p:nvPr/>
        </p:nvSpPr>
        <p:spPr>
          <a:xfrm>
            <a:off x="6109220" y="5278473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108103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91727 w 1872000"/>
              <a:gd name="connsiteY6" fmla="*/ 1044000 h 1044000"/>
              <a:gd name="connsiteX7" fmla="*/ 594991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268023" y="-32969"/>
                  <a:pt x="345133" y="29669"/>
                  <a:pt x="562240" y="0"/>
                </a:cubicBezTo>
                <a:cubicBezTo>
                  <a:pt x="779347" y="-29669"/>
                  <a:pt x="959807" y="41713"/>
                  <a:pt x="1108103" y="0"/>
                </a:cubicBezTo>
                <a:cubicBezTo>
                  <a:pt x="1256399" y="-41713"/>
                  <a:pt x="1433414" y="57158"/>
                  <a:pt x="1637591" y="0"/>
                </a:cubicBezTo>
                <a:cubicBezTo>
                  <a:pt x="1767351" y="200427"/>
                  <a:pt x="1796393" y="428245"/>
                  <a:pt x="1872000" y="522000"/>
                </a:cubicBezTo>
                <a:cubicBezTo>
                  <a:pt x="1796265" y="722542"/>
                  <a:pt x="1673696" y="815910"/>
                  <a:pt x="1637591" y="1044000"/>
                </a:cubicBezTo>
                <a:cubicBezTo>
                  <a:pt x="1461870" y="1051633"/>
                  <a:pt x="1304828" y="997841"/>
                  <a:pt x="1091727" y="1044000"/>
                </a:cubicBezTo>
                <a:cubicBezTo>
                  <a:pt x="878626" y="1090159"/>
                  <a:pt x="720897" y="1041170"/>
                  <a:pt x="594991" y="1044000"/>
                </a:cubicBezTo>
                <a:cubicBezTo>
                  <a:pt x="469085" y="1046830"/>
                  <a:pt x="158746" y="991990"/>
                  <a:pt x="0" y="1044000"/>
                </a:cubicBezTo>
                <a:cubicBezTo>
                  <a:pt x="46687" y="832466"/>
                  <a:pt x="194972" y="670584"/>
                  <a:pt x="234409" y="522000"/>
                </a:cubicBezTo>
                <a:cubicBezTo>
                  <a:pt x="140334" y="367056"/>
                  <a:pt x="137313" y="207103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203265" y="-45445"/>
                  <a:pt x="360805" y="10575"/>
                  <a:pt x="545864" y="0"/>
                </a:cubicBezTo>
                <a:cubicBezTo>
                  <a:pt x="730923" y="-10575"/>
                  <a:pt x="899647" y="43203"/>
                  <a:pt x="1058976" y="0"/>
                </a:cubicBezTo>
                <a:cubicBezTo>
                  <a:pt x="1218305" y="-43203"/>
                  <a:pt x="1376499" y="66582"/>
                  <a:pt x="1637591" y="0"/>
                </a:cubicBezTo>
                <a:cubicBezTo>
                  <a:pt x="1757753" y="138945"/>
                  <a:pt x="1750184" y="350306"/>
                  <a:pt x="1872000" y="522000"/>
                </a:cubicBezTo>
                <a:cubicBezTo>
                  <a:pt x="1796569" y="765750"/>
                  <a:pt x="1666738" y="899864"/>
                  <a:pt x="1637591" y="1044000"/>
                </a:cubicBezTo>
                <a:cubicBezTo>
                  <a:pt x="1418702" y="1084080"/>
                  <a:pt x="1240893" y="1019890"/>
                  <a:pt x="1124479" y="1044000"/>
                </a:cubicBezTo>
                <a:cubicBezTo>
                  <a:pt x="1008065" y="1068110"/>
                  <a:pt x="796722" y="1005394"/>
                  <a:pt x="594991" y="1044000"/>
                </a:cubicBezTo>
                <a:cubicBezTo>
                  <a:pt x="393260" y="1082606"/>
                  <a:pt x="182043" y="997852"/>
                  <a:pt x="0" y="1044000"/>
                </a:cubicBezTo>
                <a:cubicBezTo>
                  <a:pt x="12491" y="922559"/>
                  <a:pt x="150438" y="742892"/>
                  <a:pt x="234409" y="522000"/>
                </a:cubicBezTo>
                <a:cubicBezTo>
                  <a:pt x="96633" y="368640"/>
                  <a:pt x="117281" y="15083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C6267B4-BCBA-C030-BBCA-266E1B2817AE}"/>
              </a:ext>
            </a:extLst>
          </p:cNvPr>
          <p:cNvSpPr/>
          <p:nvPr/>
        </p:nvSpPr>
        <p:spPr>
          <a:xfrm>
            <a:off x="7992764" y="5278473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78615 w 1872000"/>
              <a:gd name="connsiteY1" fmla="*/ 0 h 1044000"/>
              <a:gd name="connsiteX2" fmla="*/ 1075351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140855 w 1872000"/>
              <a:gd name="connsiteY6" fmla="*/ 1044000 h 1044000"/>
              <a:gd name="connsiteX7" fmla="*/ 611367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285360" y="-31659"/>
                  <a:pt x="357110" y="4330"/>
                  <a:pt x="578615" y="0"/>
                </a:cubicBezTo>
                <a:cubicBezTo>
                  <a:pt x="800121" y="-4330"/>
                  <a:pt x="891608" y="38387"/>
                  <a:pt x="1075351" y="0"/>
                </a:cubicBezTo>
                <a:cubicBezTo>
                  <a:pt x="1259094" y="-38387"/>
                  <a:pt x="1429293" y="35232"/>
                  <a:pt x="1637591" y="0"/>
                </a:cubicBezTo>
                <a:cubicBezTo>
                  <a:pt x="1722061" y="161080"/>
                  <a:pt x="1742544" y="371375"/>
                  <a:pt x="1872000" y="522000"/>
                </a:cubicBezTo>
                <a:cubicBezTo>
                  <a:pt x="1818914" y="689446"/>
                  <a:pt x="1707496" y="868370"/>
                  <a:pt x="1637591" y="1044000"/>
                </a:cubicBezTo>
                <a:cubicBezTo>
                  <a:pt x="1427928" y="1102881"/>
                  <a:pt x="1311319" y="1023233"/>
                  <a:pt x="1140855" y="1044000"/>
                </a:cubicBezTo>
                <a:cubicBezTo>
                  <a:pt x="970391" y="1064767"/>
                  <a:pt x="767087" y="998348"/>
                  <a:pt x="611367" y="1044000"/>
                </a:cubicBezTo>
                <a:cubicBezTo>
                  <a:pt x="455647" y="1089652"/>
                  <a:pt x="256745" y="997480"/>
                  <a:pt x="0" y="1044000"/>
                </a:cubicBezTo>
                <a:cubicBezTo>
                  <a:pt x="44943" y="810768"/>
                  <a:pt x="189202" y="680424"/>
                  <a:pt x="234409" y="522000"/>
                </a:cubicBezTo>
                <a:cubicBezTo>
                  <a:pt x="68308" y="289698"/>
                  <a:pt x="135491" y="237488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52308" y="-8711"/>
                  <a:pt x="385123" y="21362"/>
                  <a:pt x="513112" y="0"/>
                </a:cubicBezTo>
                <a:cubicBezTo>
                  <a:pt x="641101" y="-21362"/>
                  <a:pt x="802767" y="52860"/>
                  <a:pt x="1042600" y="0"/>
                </a:cubicBezTo>
                <a:cubicBezTo>
                  <a:pt x="1282433" y="-52860"/>
                  <a:pt x="1388614" y="23497"/>
                  <a:pt x="1637591" y="0"/>
                </a:cubicBezTo>
                <a:cubicBezTo>
                  <a:pt x="1739290" y="118526"/>
                  <a:pt x="1720007" y="311773"/>
                  <a:pt x="1872000" y="522000"/>
                </a:cubicBezTo>
                <a:cubicBezTo>
                  <a:pt x="1860042" y="693656"/>
                  <a:pt x="1668699" y="863900"/>
                  <a:pt x="1637591" y="1044000"/>
                </a:cubicBezTo>
                <a:cubicBezTo>
                  <a:pt x="1398420" y="1107612"/>
                  <a:pt x="1314155" y="1009464"/>
                  <a:pt x="1091727" y="1044000"/>
                </a:cubicBezTo>
                <a:cubicBezTo>
                  <a:pt x="869299" y="1078536"/>
                  <a:pt x="683834" y="983090"/>
                  <a:pt x="529488" y="1044000"/>
                </a:cubicBezTo>
                <a:cubicBezTo>
                  <a:pt x="375142" y="1104910"/>
                  <a:pt x="148132" y="992837"/>
                  <a:pt x="0" y="1044000"/>
                </a:cubicBezTo>
                <a:cubicBezTo>
                  <a:pt x="56131" y="902272"/>
                  <a:pt x="213857" y="662785"/>
                  <a:pt x="234409" y="522000"/>
                </a:cubicBezTo>
                <a:cubicBezTo>
                  <a:pt x="147736" y="392305"/>
                  <a:pt x="105263" y="137257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DF04B107-37BA-4843-6501-3C5E6E411B01}"/>
              </a:ext>
            </a:extLst>
          </p:cNvPr>
          <p:cNvSpPr/>
          <p:nvPr/>
        </p:nvSpPr>
        <p:spPr>
          <a:xfrm flipH="1">
            <a:off x="9876310" y="5278473"/>
            <a:ext cx="1673784" cy="1044000"/>
          </a:xfrm>
          <a:custGeom>
            <a:avLst/>
            <a:gdLst>
              <a:gd name="connsiteX0" fmla="*/ 0 w 1673784"/>
              <a:gd name="connsiteY0" fmla="*/ 0 h 1044000"/>
              <a:gd name="connsiteX1" fmla="*/ 556559 w 1673784"/>
              <a:gd name="connsiteY1" fmla="*/ 0 h 1044000"/>
              <a:gd name="connsiteX2" fmla="*/ 1113118 w 1673784"/>
              <a:gd name="connsiteY2" fmla="*/ 0 h 1044000"/>
              <a:gd name="connsiteX3" fmla="*/ 1669677 w 1673784"/>
              <a:gd name="connsiteY3" fmla="*/ 0 h 1044000"/>
              <a:gd name="connsiteX4" fmla="*/ 1673784 w 1673784"/>
              <a:gd name="connsiteY4" fmla="*/ 8895 h 1044000"/>
              <a:gd name="connsiteX5" fmla="*/ 1436903 w 1673784"/>
              <a:gd name="connsiteY5" fmla="*/ 522000 h 1044000"/>
              <a:gd name="connsiteX6" fmla="*/ 1673784 w 1673784"/>
              <a:gd name="connsiteY6" fmla="*/ 1035105 h 1044000"/>
              <a:gd name="connsiteX7" fmla="*/ 1669677 w 1673784"/>
              <a:gd name="connsiteY7" fmla="*/ 1044000 h 1044000"/>
              <a:gd name="connsiteX8" fmla="*/ 1146512 w 1673784"/>
              <a:gd name="connsiteY8" fmla="*/ 1044000 h 1044000"/>
              <a:gd name="connsiteX9" fmla="*/ 606649 w 1673784"/>
              <a:gd name="connsiteY9" fmla="*/ 1044000 h 1044000"/>
              <a:gd name="connsiteX10" fmla="*/ 0 w 1673784"/>
              <a:gd name="connsiteY10" fmla="*/ 1044000 h 1044000"/>
              <a:gd name="connsiteX11" fmla="*/ 0 w 1673784"/>
              <a:gd name="connsiteY11" fmla="*/ 542880 h 1044000"/>
              <a:gd name="connsiteX12" fmla="*/ 0 w 1673784"/>
              <a:gd name="connsiteY12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104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1385" y="1437"/>
                  <a:pt x="1671681" y="6655"/>
                  <a:pt x="1673784" y="8895"/>
                </a:cubicBezTo>
                <a:cubicBezTo>
                  <a:pt x="1610705" y="279542"/>
                  <a:pt x="1497747" y="262741"/>
                  <a:pt x="1436903" y="522000"/>
                </a:cubicBezTo>
                <a:cubicBezTo>
                  <a:pt x="1560774" y="634490"/>
                  <a:pt x="1582545" y="891989"/>
                  <a:pt x="1673784" y="1035105"/>
                </a:cubicBezTo>
                <a:cubicBezTo>
                  <a:pt x="1672073" y="1039011"/>
                  <a:pt x="1670054" y="1041708"/>
                  <a:pt x="1669677" y="1044000"/>
                </a:cubicBezTo>
                <a:cubicBezTo>
                  <a:pt x="1489977" y="1049932"/>
                  <a:pt x="1353201" y="997141"/>
                  <a:pt x="1146512" y="1044000"/>
                </a:cubicBezTo>
                <a:cubicBezTo>
                  <a:pt x="939823" y="1090859"/>
                  <a:pt x="859544" y="1025741"/>
                  <a:pt x="606649" y="1044000"/>
                </a:cubicBezTo>
                <a:cubicBezTo>
                  <a:pt x="353754" y="1062259"/>
                  <a:pt x="216033" y="987293"/>
                  <a:pt x="0" y="1044000"/>
                </a:cubicBezTo>
                <a:cubicBezTo>
                  <a:pt x="-4199" y="848956"/>
                  <a:pt x="21620" y="717165"/>
                  <a:pt x="0" y="542880"/>
                </a:cubicBezTo>
                <a:cubicBezTo>
                  <a:pt x="-21620" y="368595"/>
                  <a:pt x="41518" y="240410"/>
                  <a:pt x="0" y="0"/>
                </a:cubicBezTo>
                <a:close/>
              </a:path>
              <a:path w="1673784" h="104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877" y="3918"/>
                  <a:pt x="1671091" y="4981"/>
                  <a:pt x="1673784" y="8895"/>
                </a:cubicBezTo>
                <a:cubicBezTo>
                  <a:pt x="1634423" y="146774"/>
                  <a:pt x="1464001" y="355254"/>
                  <a:pt x="1436903" y="522000"/>
                </a:cubicBezTo>
                <a:cubicBezTo>
                  <a:pt x="1513873" y="631603"/>
                  <a:pt x="1597162" y="929414"/>
                  <a:pt x="1673784" y="1035105"/>
                </a:cubicBezTo>
                <a:cubicBezTo>
                  <a:pt x="1673162" y="1038052"/>
                  <a:pt x="1671060" y="1040159"/>
                  <a:pt x="1669677" y="1044000"/>
                </a:cubicBezTo>
                <a:cubicBezTo>
                  <a:pt x="1493665" y="1046362"/>
                  <a:pt x="1333165" y="988535"/>
                  <a:pt x="1096421" y="1044000"/>
                </a:cubicBezTo>
                <a:cubicBezTo>
                  <a:pt x="859677" y="1099465"/>
                  <a:pt x="749865" y="985607"/>
                  <a:pt x="539862" y="1044000"/>
                </a:cubicBezTo>
                <a:cubicBezTo>
                  <a:pt x="329859" y="1102393"/>
                  <a:pt x="236264" y="1040754"/>
                  <a:pt x="0" y="1044000"/>
                </a:cubicBezTo>
                <a:cubicBezTo>
                  <a:pt x="-5524" y="836094"/>
                  <a:pt x="23362" y="746277"/>
                  <a:pt x="0" y="522000"/>
                </a:cubicBezTo>
                <a:cubicBezTo>
                  <a:pt x="-23362" y="297723"/>
                  <a:pt x="54773" y="142051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244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AF88-3A8E-2A5B-6289-0F67BF1B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4FF1579-4769-67EE-927D-E687EE6A3F76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E7C70B-F812-6426-0911-774FB5DC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0BF626-B531-A930-25DB-9731DE03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17"/>
          <a:stretch/>
        </p:blipFill>
        <p:spPr>
          <a:xfrm>
            <a:off x="322183" y="956727"/>
            <a:ext cx="5697617" cy="164672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B0023-987C-4521-AFF0-67E9413D0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83" y="2784884"/>
            <a:ext cx="5697617" cy="1110346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65248-CA55-C369-A7A1-D259485E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3" y="4076666"/>
            <a:ext cx="5697617" cy="42412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D83A13-CE02-8139-1564-F64696B6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2" y="3554968"/>
            <a:ext cx="5257412" cy="1401568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9C1A1-8B32-F58C-3836-659688D95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02" y="1407722"/>
            <a:ext cx="5257414" cy="1774615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22357B-8186-41DB-516D-BD351A68DE7A}"/>
              </a:ext>
            </a:extLst>
          </p:cNvPr>
          <p:cNvSpPr/>
          <p:nvPr/>
        </p:nvSpPr>
        <p:spPr>
          <a:xfrm>
            <a:off x="2342132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62B800B3-B553-5CE3-3B20-6314610C1BA7}"/>
              </a:ext>
            </a:extLst>
          </p:cNvPr>
          <p:cNvSpPr/>
          <p:nvPr/>
        </p:nvSpPr>
        <p:spPr>
          <a:xfrm>
            <a:off x="458588" y="550969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494741 w 1872000"/>
              <a:gd name="connsiteY1" fmla="*/ 0 h 1044000"/>
              <a:gd name="connsiteX2" fmla="*/ 1022101 w 1872000"/>
              <a:gd name="connsiteY2" fmla="*/ 0 h 1044000"/>
              <a:gd name="connsiteX3" fmla="*/ 1631013 w 1872000"/>
              <a:gd name="connsiteY3" fmla="*/ 0 h 1044000"/>
              <a:gd name="connsiteX4" fmla="*/ 1872000 w 1872000"/>
              <a:gd name="connsiteY4" fmla="*/ 522000 h 1044000"/>
              <a:gd name="connsiteX5" fmla="*/ 1631013 w 1872000"/>
              <a:gd name="connsiteY5" fmla="*/ 1044000 h 1044000"/>
              <a:gd name="connsiteX6" fmla="*/ 1054722 w 1872000"/>
              <a:gd name="connsiteY6" fmla="*/ 1044000 h 1044000"/>
              <a:gd name="connsiteX7" fmla="*/ 478430 w 1872000"/>
              <a:gd name="connsiteY7" fmla="*/ 1044000 h 1044000"/>
              <a:gd name="connsiteX8" fmla="*/ 0 w 1872000"/>
              <a:gd name="connsiteY8" fmla="*/ 1044000 h 1044000"/>
              <a:gd name="connsiteX9" fmla="*/ 0 w 1872000"/>
              <a:gd name="connsiteY9" fmla="*/ 50112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20781" y="-24771"/>
                  <a:pt x="254265" y="8164"/>
                  <a:pt x="494741" y="0"/>
                </a:cubicBezTo>
                <a:cubicBezTo>
                  <a:pt x="735217" y="-8164"/>
                  <a:pt x="767249" y="9900"/>
                  <a:pt x="1022101" y="0"/>
                </a:cubicBezTo>
                <a:cubicBezTo>
                  <a:pt x="1276953" y="-9900"/>
                  <a:pt x="1440378" y="3307"/>
                  <a:pt x="1631013" y="0"/>
                </a:cubicBezTo>
                <a:cubicBezTo>
                  <a:pt x="1716535" y="160641"/>
                  <a:pt x="1742401" y="379574"/>
                  <a:pt x="1872000" y="522000"/>
                </a:cubicBezTo>
                <a:cubicBezTo>
                  <a:pt x="1841880" y="701372"/>
                  <a:pt x="1626034" y="912750"/>
                  <a:pt x="1631013" y="1044000"/>
                </a:cubicBezTo>
                <a:cubicBezTo>
                  <a:pt x="1381724" y="1080974"/>
                  <a:pt x="1233267" y="981101"/>
                  <a:pt x="1054722" y="1044000"/>
                </a:cubicBezTo>
                <a:cubicBezTo>
                  <a:pt x="876177" y="1106899"/>
                  <a:pt x="701399" y="1004935"/>
                  <a:pt x="478430" y="1044000"/>
                </a:cubicBezTo>
                <a:cubicBezTo>
                  <a:pt x="255461" y="1083065"/>
                  <a:pt x="106052" y="1017485"/>
                  <a:pt x="0" y="1044000"/>
                </a:cubicBezTo>
                <a:cubicBezTo>
                  <a:pt x="-8605" y="830686"/>
                  <a:pt x="17940" y="652076"/>
                  <a:pt x="0" y="501120"/>
                </a:cubicBezTo>
                <a:cubicBezTo>
                  <a:pt x="-17940" y="350164"/>
                  <a:pt x="58321" y="113841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20812" y="-17282"/>
                  <a:pt x="456779" y="31880"/>
                  <a:pt x="576291" y="0"/>
                </a:cubicBezTo>
                <a:cubicBezTo>
                  <a:pt x="695803" y="-31880"/>
                  <a:pt x="987900" y="47885"/>
                  <a:pt x="1136272" y="0"/>
                </a:cubicBezTo>
                <a:cubicBezTo>
                  <a:pt x="1284644" y="-47885"/>
                  <a:pt x="1390460" y="50603"/>
                  <a:pt x="1631013" y="0"/>
                </a:cubicBezTo>
                <a:cubicBezTo>
                  <a:pt x="1790025" y="194548"/>
                  <a:pt x="1759548" y="339625"/>
                  <a:pt x="1872000" y="522000"/>
                </a:cubicBezTo>
                <a:cubicBezTo>
                  <a:pt x="1791682" y="719261"/>
                  <a:pt x="1719341" y="835227"/>
                  <a:pt x="1631013" y="1044000"/>
                </a:cubicBezTo>
                <a:cubicBezTo>
                  <a:pt x="1362381" y="1075131"/>
                  <a:pt x="1287787" y="995337"/>
                  <a:pt x="1054722" y="1044000"/>
                </a:cubicBezTo>
                <a:cubicBezTo>
                  <a:pt x="821657" y="1092663"/>
                  <a:pt x="744879" y="1032073"/>
                  <a:pt x="543671" y="1044000"/>
                </a:cubicBezTo>
                <a:cubicBezTo>
                  <a:pt x="342463" y="1055927"/>
                  <a:pt x="118472" y="1037056"/>
                  <a:pt x="0" y="1044000"/>
                </a:cubicBezTo>
                <a:cubicBezTo>
                  <a:pt x="-13238" y="837569"/>
                  <a:pt x="15244" y="688248"/>
                  <a:pt x="0" y="532440"/>
                </a:cubicBezTo>
                <a:cubicBezTo>
                  <a:pt x="-15244" y="376632"/>
                  <a:pt x="17616" y="154475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BF2AD82-3E7A-AB21-4290-8F6D7635F956}"/>
              </a:ext>
            </a:extLst>
          </p:cNvPr>
          <p:cNvSpPr/>
          <p:nvPr/>
        </p:nvSpPr>
        <p:spPr>
          <a:xfrm>
            <a:off x="4225676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5778DB5A-D8DC-AF64-1941-E168259EA76D}"/>
              </a:ext>
            </a:extLst>
          </p:cNvPr>
          <p:cNvSpPr/>
          <p:nvPr/>
        </p:nvSpPr>
        <p:spPr>
          <a:xfrm>
            <a:off x="6109220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853D5A1-F88E-8601-7670-48EF1F14DC42}"/>
              </a:ext>
            </a:extLst>
          </p:cNvPr>
          <p:cNvSpPr/>
          <p:nvPr/>
        </p:nvSpPr>
        <p:spPr>
          <a:xfrm>
            <a:off x="7992764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EFB8F081-BD56-D27D-E9DD-08C110960F68}"/>
              </a:ext>
            </a:extLst>
          </p:cNvPr>
          <p:cNvSpPr/>
          <p:nvPr/>
        </p:nvSpPr>
        <p:spPr>
          <a:xfrm flipH="1">
            <a:off x="9876310" y="559969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FB187E-CB1A-7774-6C64-8531C58E97F2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FAAB9A-F162-70CB-579A-B1394376F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3EDBEA-E041-3A5A-9BD8-B456764DA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F41E0D-18B2-D7BC-2A95-1258FA226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462850-52BE-B39E-2129-033D8D3976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1E427E9-93EF-016C-4A6B-84243EBF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4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4243-A138-DF5A-B9CD-297E1620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02D43F9-8646-4164-970F-25B1CD56A364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1E15DB-F0FC-E1AD-33D8-114C4C31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FFBFCF-A971-A2DA-6C30-D05D1163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894" y="233675"/>
            <a:ext cx="6753906" cy="159430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689FA3-1167-6228-AD3F-661B92463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894" y="1963547"/>
            <a:ext cx="7666092" cy="3444944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5A5690E-A478-4859-7250-D93BB9454B28}"/>
              </a:ext>
            </a:extLst>
          </p:cNvPr>
          <p:cNvSpPr/>
          <p:nvPr/>
        </p:nvSpPr>
        <p:spPr>
          <a:xfrm>
            <a:off x="2342132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3244833B-282E-A519-0659-730C8208E39D}"/>
              </a:ext>
            </a:extLst>
          </p:cNvPr>
          <p:cNvSpPr/>
          <p:nvPr/>
        </p:nvSpPr>
        <p:spPr>
          <a:xfrm>
            <a:off x="458588" y="550969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494741 w 1872000"/>
              <a:gd name="connsiteY1" fmla="*/ 0 h 1044000"/>
              <a:gd name="connsiteX2" fmla="*/ 1022101 w 1872000"/>
              <a:gd name="connsiteY2" fmla="*/ 0 h 1044000"/>
              <a:gd name="connsiteX3" fmla="*/ 1631013 w 1872000"/>
              <a:gd name="connsiteY3" fmla="*/ 0 h 1044000"/>
              <a:gd name="connsiteX4" fmla="*/ 1872000 w 1872000"/>
              <a:gd name="connsiteY4" fmla="*/ 522000 h 1044000"/>
              <a:gd name="connsiteX5" fmla="*/ 1631013 w 1872000"/>
              <a:gd name="connsiteY5" fmla="*/ 1044000 h 1044000"/>
              <a:gd name="connsiteX6" fmla="*/ 1054722 w 1872000"/>
              <a:gd name="connsiteY6" fmla="*/ 1044000 h 1044000"/>
              <a:gd name="connsiteX7" fmla="*/ 478430 w 1872000"/>
              <a:gd name="connsiteY7" fmla="*/ 1044000 h 1044000"/>
              <a:gd name="connsiteX8" fmla="*/ 0 w 1872000"/>
              <a:gd name="connsiteY8" fmla="*/ 1044000 h 1044000"/>
              <a:gd name="connsiteX9" fmla="*/ 0 w 1872000"/>
              <a:gd name="connsiteY9" fmla="*/ 50112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20781" y="-24771"/>
                  <a:pt x="254265" y="8164"/>
                  <a:pt x="494741" y="0"/>
                </a:cubicBezTo>
                <a:cubicBezTo>
                  <a:pt x="735217" y="-8164"/>
                  <a:pt x="767249" y="9900"/>
                  <a:pt x="1022101" y="0"/>
                </a:cubicBezTo>
                <a:cubicBezTo>
                  <a:pt x="1276953" y="-9900"/>
                  <a:pt x="1440378" y="3307"/>
                  <a:pt x="1631013" y="0"/>
                </a:cubicBezTo>
                <a:cubicBezTo>
                  <a:pt x="1716535" y="160641"/>
                  <a:pt x="1742401" y="379574"/>
                  <a:pt x="1872000" y="522000"/>
                </a:cubicBezTo>
                <a:cubicBezTo>
                  <a:pt x="1841880" y="701372"/>
                  <a:pt x="1626034" y="912750"/>
                  <a:pt x="1631013" y="1044000"/>
                </a:cubicBezTo>
                <a:cubicBezTo>
                  <a:pt x="1381724" y="1080974"/>
                  <a:pt x="1233267" y="981101"/>
                  <a:pt x="1054722" y="1044000"/>
                </a:cubicBezTo>
                <a:cubicBezTo>
                  <a:pt x="876177" y="1106899"/>
                  <a:pt x="701399" y="1004935"/>
                  <a:pt x="478430" y="1044000"/>
                </a:cubicBezTo>
                <a:cubicBezTo>
                  <a:pt x="255461" y="1083065"/>
                  <a:pt x="106052" y="1017485"/>
                  <a:pt x="0" y="1044000"/>
                </a:cubicBezTo>
                <a:cubicBezTo>
                  <a:pt x="-8605" y="830686"/>
                  <a:pt x="17940" y="652076"/>
                  <a:pt x="0" y="501120"/>
                </a:cubicBezTo>
                <a:cubicBezTo>
                  <a:pt x="-17940" y="350164"/>
                  <a:pt x="58321" y="113841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20812" y="-17282"/>
                  <a:pt x="456779" y="31880"/>
                  <a:pt x="576291" y="0"/>
                </a:cubicBezTo>
                <a:cubicBezTo>
                  <a:pt x="695803" y="-31880"/>
                  <a:pt x="987900" y="47885"/>
                  <a:pt x="1136272" y="0"/>
                </a:cubicBezTo>
                <a:cubicBezTo>
                  <a:pt x="1284644" y="-47885"/>
                  <a:pt x="1390460" y="50603"/>
                  <a:pt x="1631013" y="0"/>
                </a:cubicBezTo>
                <a:cubicBezTo>
                  <a:pt x="1790025" y="194548"/>
                  <a:pt x="1759548" y="339625"/>
                  <a:pt x="1872000" y="522000"/>
                </a:cubicBezTo>
                <a:cubicBezTo>
                  <a:pt x="1791682" y="719261"/>
                  <a:pt x="1719341" y="835227"/>
                  <a:pt x="1631013" y="1044000"/>
                </a:cubicBezTo>
                <a:cubicBezTo>
                  <a:pt x="1362381" y="1075131"/>
                  <a:pt x="1287787" y="995337"/>
                  <a:pt x="1054722" y="1044000"/>
                </a:cubicBezTo>
                <a:cubicBezTo>
                  <a:pt x="821657" y="1092663"/>
                  <a:pt x="744879" y="1032073"/>
                  <a:pt x="543671" y="1044000"/>
                </a:cubicBezTo>
                <a:cubicBezTo>
                  <a:pt x="342463" y="1055927"/>
                  <a:pt x="118472" y="1037056"/>
                  <a:pt x="0" y="1044000"/>
                </a:cubicBezTo>
                <a:cubicBezTo>
                  <a:pt x="-13238" y="837569"/>
                  <a:pt x="15244" y="688248"/>
                  <a:pt x="0" y="532440"/>
                </a:cubicBezTo>
                <a:cubicBezTo>
                  <a:pt x="-15244" y="376632"/>
                  <a:pt x="17616" y="154475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DF794EE-DE20-EB9B-98A4-D6BFA06F8E26}"/>
              </a:ext>
            </a:extLst>
          </p:cNvPr>
          <p:cNvSpPr/>
          <p:nvPr/>
        </p:nvSpPr>
        <p:spPr>
          <a:xfrm>
            <a:off x="4225676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0790A88B-2AD8-8526-C384-5AD4E565C226}"/>
              </a:ext>
            </a:extLst>
          </p:cNvPr>
          <p:cNvSpPr/>
          <p:nvPr/>
        </p:nvSpPr>
        <p:spPr>
          <a:xfrm>
            <a:off x="6109220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206CEB1-FABB-F422-6FC0-D64898D7C4FD}"/>
              </a:ext>
            </a:extLst>
          </p:cNvPr>
          <p:cNvSpPr/>
          <p:nvPr/>
        </p:nvSpPr>
        <p:spPr>
          <a:xfrm>
            <a:off x="7992764" y="5599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58DC212A-6584-E2F6-6BDD-2C67A0E4D3F1}"/>
              </a:ext>
            </a:extLst>
          </p:cNvPr>
          <p:cNvSpPr/>
          <p:nvPr/>
        </p:nvSpPr>
        <p:spPr>
          <a:xfrm flipH="1">
            <a:off x="9876310" y="559969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E817B0-8BB3-684D-1569-8EFE3460027F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4941C14-A47A-337B-6EAB-44D567D87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35E4AE7-9057-0F2B-1E43-0DF1F109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BFD5A-69DA-A322-41BF-F0D22A015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83E34-0ED7-78F9-7FB1-F39644DDCD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94E13E7-30A4-31FD-4F1C-F2821340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26</a:t>
            </a:fld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2DCA394-4A1F-42FD-F0A7-DA8CA7295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88" y="811722"/>
            <a:ext cx="2495898" cy="438211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562274-E6A1-68A5-9F8F-4EF8EB2F1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1" y="3160710"/>
            <a:ext cx="2133898" cy="438211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98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CCF5-B21A-7A32-218E-9EA13C328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D45048E-F9B6-4CF9-8355-CE75DEDBD1F5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7D02C2A-A668-93CD-516C-7861C54F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45E313EB-01E3-F7FD-4FE7-9608FFAD60BD}"/>
              </a:ext>
            </a:extLst>
          </p:cNvPr>
          <p:cNvSpPr/>
          <p:nvPr/>
        </p:nvSpPr>
        <p:spPr>
          <a:xfrm>
            <a:off x="2342132" y="551079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075351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58976 w 1872000"/>
              <a:gd name="connsiteY6" fmla="*/ 1044000 h 1044000"/>
              <a:gd name="connsiteX7" fmla="*/ 480360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69480" y="-25116"/>
                  <a:pt x="315130" y="36804"/>
                  <a:pt x="562240" y="0"/>
                </a:cubicBezTo>
                <a:cubicBezTo>
                  <a:pt x="809350" y="-36804"/>
                  <a:pt x="888031" y="40753"/>
                  <a:pt x="1075351" y="0"/>
                </a:cubicBezTo>
                <a:cubicBezTo>
                  <a:pt x="1262671" y="-40753"/>
                  <a:pt x="1378359" y="2020"/>
                  <a:pt x="1637591" y="0"/>
                </a:cubicBezTo>
                <a:cubicBezTo>
                  <a:pt x="1725079" y="99483"/>
                  <a:pt x="1754971" y="262309"/>
                  <a:pt x="1872000" y="522000"/>
                </a:cubicBezTo>
                <a:cubicBezTo>
                  <a:pt x="1840597" y="730754"/>
                  <a:pt x="1686143" y="871747"/>
                  <a:pt x="1637591" y="1044000"/>
                </a:cubicBezTo>
                <a:cubicBezTo>
                  <a:pt x="1453439" y="1078686"/>
                  <a:pt x="1213133" y="1042975"/>
                  <a:pt x="1058976" y="1044000"/>
                </a:cubicBezTo>
                <a:cubicBezTo>
                  <a:pt x="904820" y="1045025"/>
                  <a:pt x="740437" y="1039087"/>
                  <a:pt x="480360" y="1044000"/>
                </a:cubicBezTo>
                <a:cubicBezTo>
                  <a:pt x="220283" y="1048913"/>
                  <a:pt x="238900" y="1029842"/>
                  <a:pt x="0" y="1044000"/>
                </a:cubicBezTo>
                <a:cubicBezTo>
                  <a:pt x="85637" y="817804"/>
                  <a:pt x="146070" y="794369"/>
                  <a:pt x="234409" y="522000"/>
                </a:cubicBezTo>
                <a:cubicBezTo>
                  <a:pt x="92421" y="299557"/>
                  <a:pt x="147639" y="188951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69096" y="-45227"/>
                  <a:pt x="350125" y="39514"/>
                  <a:pt x="545864" y="0"/>
                </a:cubicBezTo>
                <a:cubicBezTo>
                  <a:pt x="741603" y="-39514"/>
                  <a:pt x="950631" y="21057"/>
                  <a:pt x="1108103" y="0"/>
                </a:cubicBezTo>
                <a:cubicBezTo>
                  <a:pt x="1265575" y="-21057"/>
                  <a:pt x="1416123" y="47254"/>
                  <a:pt x="1637591" y="0"/>
                </a:cubicBezTo>
                <a:cubicBezTo>
                  <a:pt x="1785513" y="227253"/>
                  <a:pt x="1791581" y="361673"/>
                  <a:pt x="1872000" y="522000"/>
                </a:cubicBezTo>
                <a:cubicBezTo>
                  <a:pt x="1829143" y="656837"/>
                  <a:pt x="1637746" y="915875"/>
                  <a:pt x="1637591" y="1044000"/>
                </a:cubicBezTo>
                <a:cubicBezTo>
                  <a:pt x="1438655" y="1050888"/>
                  <a:pt x="1257550" y="1039676"/>
                  <a:pt x="1124479" y="1044000"/>
                </a:cubicBezTo>
                <a:cubicBezTo>
                  <a:pt x="991408" y="1048324"/>
                  <a:pt x="742884" y="999891"/>
                  <a:pt x="562240" y="1044000"/>
                </a:cubicBezTo>
                <a:cubicBezTo>
                  <a:pt x="381596" y="1088109"/>
                  <a:pt x="202945" y="1012803"/>
                  <a:pt x="0" y="1044000"/>
                </a:cubicBezTo>
                <a:cubicBezTo>
                  <a:pt x="20165" y="924003"/>
                  <a:pt x="161572" y="687132"/>
                  <a:pt x="234409" y="522000"/>
                </a:cubicBezTo>
                <a:cubicBezTo>
                  <a:pt x="128236" y="288903"/>
                  <a:pt x="112096" y="226514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0B49EE7-8C62-FD2D-7342-C08C0504BC7C}"/>
              </a:ext>
            </a:extLst>
          </p:cNvPr>
          <p:cNvSpPr/>
          <p:nvPr/>
        </p:nvSpPr>
        <p:spPr>
          <a:xfrm>
            <a:off x="458588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07344 w 1872000"/>
              <a:gd name="connsiteY1" fmla="*/ 0 h 864000"/>
              <a:gd name="connsiteX2" fmla="*/ 1048139 w 1872000"/>
              <a:gd name="connsiteY2" fmla="*/ 0 h 864000"/>
              <a:gd name="connsiteX3" fmla="*/ 1672563 w 1872000"/>
              <a:gd name="connsiteY3" fmla="*/ 0 h 864000"/>
              <a:gd name="connsiteX4" fmla="*/ 1872000 w 1872000"/>
              <a:gd name="connsiteY4" fmla="*/ 432000 h 864000"/>
              <a:gd name="connsiteX5" fmla="*/ 1672563 w 1872000"/>
              <a:gd name="connsiteY5" fmla="*/ 864000 h 864000"/>
              <a:gd name="connsiteX6" fmla="*/ 1081591 w 1872000"/>
              <a:gd name="connsiteY6" fmla="*/ 864000 h 864000"/>
              <a:gd name="connsiteX7" fmla="*/ 490618 w 1872000"/>
              <a:gd name="connsiteY7" fmla="*/ 864000 h 864000"/>
              <a:gd name="connsiteX8" fmla="*/ 0 w 1872000"/>
              <a:gd name="connsiteY8" fmla="*/ 864000 h 864000"/>
              <a:gd name="connsiteX9" fmla="*/ 0 w 1872000"/>
              <a:gd name="connsiteY9" fmla="*/ 41472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97184" y="-53190"/>
                  <a:pt x="290315" y="39251"/>
                  <a:pt x="507344" y="0"/>
                </a:cubicBezTo>
                <a:cubicBezTo>
                  <a:pt x="724373" y="-39251"/>
                  <a:pt x="836678" y="60696"/>
                  <a:pt x="1048139" y="0"/>
                </a:cubicBezTo>
                <a:cubicBezTo>
                  <a:pt x="1259600" y="-60696"/>
                  <a:pt x="1393932" y="33571"/>
                  <a:pt x="1672563" y="0"/>
                </a:cubicBezTo>
                <a:cubicBezTo>
                  <a:pt x="1793295" y="200213"/>
                  <a:pt x="1765387" y="221209"/>
                  <a:pt x="1872000" y="432000"/>
                </a:cubicBezTo>
                <a:cubicBezTo>
                  <a:pt x="1842111" y="606645"/>
                  <a:pt x="1731908" y="722840"/>
                  <a:pt x="1672563" y="864000"/>
                </a:cubicBezTo>
                <a:cubicBezTo>
                  <a:pt x="1477941" y="919203"/>
                  <a:pt x="1276035" y="835452"/>
                  <a:pt x="1081591" y="864000"/>
                </a:cubicBezTo>
                <a:cubicBezTo>
                  <a:pt x="887147" y="892548"/>
                  <a:pt x="621110" y="836770"/>
                  <a:pt x="490618" y="864000"/>
                </a:cubicBezTo>
                <a:cubicBezTo>
                  <a:pt x="360126" y="891230"/>
                  <a:pt x="180377" y="812260"/>
                  <a:pt x="0" y="864000"/>
                </a:cubicBezTo>
                <a:cubicBezTo>
                  <a:pt x="-42301" y="665816"/>
                  <a:pt x="24679" y="543501"/>
                  <a:pt x="0" y="414720"/>
                </a:cubicBezTo>
                <a:cubicBezTo>
                  <a:pt x="-24679" y="285939"/>
                  <a:pt x="31365" y="107274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88811" y="-32119"/>
                  <a:pt x="381181" y="26982"/>
                  <a:pt x="590972" y="0"/>
                </a:cubicBezTo>
                <a:cubicBezTo>
                  <a:pt x="800763" y="-26982"/>
                  <a:pt x="999724" y="7677"/>
                  <a:pt x="1165219" y="0"/>
                </a:cubicBezTo>
                <a:cubicBezTo>
                  <a:pt x="1330714" y="-7677"/>
                  <a:pt x="1465409" y="40611"/>
                  <a:pt x="1672563" y="0"/>
                </a:cubicBezTo>
                <a:cubicBezTo>
                  <a:pt x="1772619" y="138923"/>
                  <a:pt x="1782833" y="239510"/>
                  <a:pt x="1872000" y="432000"/>
                </a:cubicBezTo>
                <a:cubicBezTo>
                  <a:pt x="1816027" y="596804"/>
                  <a:pt x="1719629" y="740015"/>
                  <a:pt x="1672563" y="864000"/>
                </a:cubicBezTo>
                <a:cubicBezTo>
                  <a:pt x="1463674" y="872521"/>
                  <a:pt x="1227034" y="856100"/>
                  <a:pt x="1081591" y="864000"/>
                </a:cubicBezTo>
                <a:cubicBezTo>
                  <a:pt x="936148" y="871900"/>
                  <a:pt x="814697" y="830375"/>
                  <a:pt x="557521" y="864000"/>
                </a:cubicBezTo>
                <a:cubicBezTo>
                  <a:pt x="300345" y="897625"/>
                  <a:pt x="124618" y="851406"/>
                  <a:pt x="0" y="864000"/>
                </a:cubicBezTo>
                <a:cubicBezTo>
                  <a:pt x="-38639" y="693957"/>
                  <a:pt x="11010" y="601232"/>
                  <a:pt x="0" y="440640"/>
                </a:cubicBezTo>
                <a:cubicBezTo>
                  <a:pt x="-11010" y="280048"/>
                  <a:pt x="50664" y="156486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755CD00-D0F9-DA87-CB49-FEE7AF027AEC}"/>
              </a:ext>
            </a:extLst>
          </p:cNvPr>
          <p:cNvSpPr/>
          <p:nvPr/>
        </p:nvSpPr>
        <p:spPr>
          <a:xfrm>
            <a:off x="4225676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B1077C-3EEE-D543-7A01-C31036FD2165}"/>
              </a:ext>
            </a:extLst>
          </p:cNvPr>
          <p:cNvSpPr/>
          <p:nvPr/>
        </p:nvSpPr>
        <p:spPr>
          <a:xfrm>
            <a:off x="6109220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99C56C0-E01D-2C7F-91F7-3D0966430F9D}"/>
              </a:ext>
            </a:extLst>
          </p:cNvPr>
          <p:cNvSpPr/>
          <p:nvPr/>
        </p:nvSpPr>
        <p:spPr>
          <a:xfrm>
            <a:off x="7992764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04513717-A095-1DCC-8C11-E817F80CB869}"/>
              </a:ext>
            </a:extLst>
          </p:cNvPr>
          <p:cNvSpPr/>
          <p:nvPr/>
        </p:nvSpPr>
        <p:spPr>
          <a:xfrm flipH="1">
            <a:off x="9876310" y="560079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F3FBA-DB03-AE77-E75B-06EA4643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56" y="317478"/>
            <a:ext cx="2400635" cy="2019582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53ED70-7F6D-BFB7-7D2A-C35722CD3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90" y="317478"/>
            <a:ext cx="5896798" cy="1267002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BE85A8-9492-CC25-7648-94BF1EB4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90" y="2763562"/>
            <a:ext cx="5896798" cy="999771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C9252-AD5A-1770-570F-72B2C1743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991" y="1164230"/>
            <a:ext cx="3486637" cy="2019582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144B34-879E-2C4E-71BB-FFEB796E2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173" y="1699936"/>
            <a:ext cx="2219635" cy="201005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D4EBEB-AC88-EB7D-0926-120BD585D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90" y="1674919"/>
            <a:ext cx="5896798" cy="998204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5AC537-0B12-8DDB-8938-A05C62903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91" y="3853773"/>
            <a:ext cx="5896798" cy="1579647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E4311DC-8815-A953-C08C-A12CA07932AE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11F80B-978F-1660-A57B-FF55DAD15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B8BBF2-B8FA-7331-85A4-D255E2DC8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B941B9-3969-2B1F-B446-BDA4A6C36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4AA7F2-10B2-D519-376B-72803389AC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EF78113-846E-42EA-59D8-51B9F87D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E3B59-5410-CA95-1411-386CC30F0A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2148" y="3818154"/>
            <a:ext cx="7798144" cy="165189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639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83FB-6544-5064-8E68-803EA485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A83213-069D-FF50-E76A-7E4756CC945A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FB512E5-9E5C-BDBB-CA61-9BE2C892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AD60991-1D7B-2AE7-D75E-FFDC0F01720A}"/>
              </a:ext>
            </a:extLst>
          </p:cNvPr>
          <p:cNvSpPr/>
          <p:nvPr/>
        </p:nvSpPr>
        <p:spPr>
          <a:xfrm>
            <a:off x="2342132" y="56076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CBDEDD6-D9A7-F77D-6755-20E9A7BB5C7F}"/>
              </a:ext>
            </a:extLst>
          </p:cNvPr>
          <p:cNvSpPr/>
          <p:nvPr/>
        </p:nvSpPr>
        <p:spPr>
          <a:xfrm>
            <a:off x="458588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07344 w 1872000"/>
              <a:gd name="connsiteY1" fmla="*/ 0 h 864000"/>
              <a:gd name="connsiteX2" fmla="*/ 1048139 w 1872000"/>
              <a:gd name="connsiteY2" fmla="*/ 0 h 864000"/>
              <a:gd name="connsiteX3" fmla="*/ 1672563 w 1872000"/>
              <a:gd name="connsiteY3" fmla="*/ 0 h 864000"/>
              <a:gd name="connsiteX4" fmla="*/ 1872000 w 1872000"/>
              <a:gd name="connsiteY4" fmla="*/ 432000 h 864000"/>
              <a:gd name="connsiteX5" fmla="*/ 1672563 w 1872000"/>
              <a:gd name="connsiteY5" fmla="*/ 864000 h 864000"/>
              <a:gd name="connsiteX6" fmla="*/ 1081591 w 1872000"/>
              <a:gd name="connsiteY6" fmla="*/ 864000 h 864000"/>
              <a:gd name="connsiteX7" fmla="*/ 490618 w 1872000"/>
              <a:gd name="connsiteY7" fmla="*/ 864000 h 864000"/>
              <a:gd name="connsiteX8" fmla="*/ 0 w 1872000"/>
              <a:gd name="connsiteY8" fmla="*/ 864000 h 864000"/>
              <a:gd name="connsiteX9" fmla="*/ 0 w 1872000"/>
              <a:gd name="connsiteY9" fmla="*/ 41472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97184" y="-53190"/>
                  <a:pt x="290315" y="39251"/>
                  <a:pt x="507344" y="0"/>
                </a:cubicBezTo>
                <a:cubicBezTo>
                  <a:pt x="724373" y="-39251"/>
                  <a:pt x="836678" y="60696"/>
                  <a:pt x="1048139" y="0"/>
                </a:cubicBezTo>
                <a:cubicBezTo>
                  <a:pt x="1259600" y="-60696"/>
                  <a:pt x="1393932" y="33571"/>
                  <a:pt x="1672563" y="0"/>
                </a:cubicBezTo>
                <a:cubicBezTo>
                  <a:pt x="1793295" y="200213"/>
                  <a:pt x="1765387" y="221209"/>
                  <a:pt x="1872000" y="432000"/>
                </a:cubicBezTo>
                <a:cubicBezTo>
                  <a:pt x="1842111" y="606645"/>
                  <a:pt x="1731908" y="722840"/>
                  <a:pt x="1672563" y="864000"/>
                </a:cubicBezTo>
                <a:cubicBezTo>
                  <a:pt x="1477941" y="919203"/>
                  <a:pt x="1276035" y="835452"/>
                  <a:pt x="1081591" y="864000"/>
                </a:cubicBezTo>
                <a:cubicBezTo>
                  <a:pt x="887147" y="892548"/>
                  <a:pt x="621110" y="836770"/>
                  <a:pt x="490618" y="864000"/>
                </a:cubicBezTo>
                <a:cubicBezTo>
                  <a:pt x="360126" y="891230"/>
                  <a:pt x="180377" y="812260"/>
                  <a:pt x="0" y="864000"/>
                </a:cubicBezTo>
                <a:cubicBezTo>
                  <a:pt x="-42301" y="665816"/>
                  <a:pt x="24679" y="543501"/>
                  <a:pt x="0" y="414720"/>
                </a:cubicBezTo>
                <a:cubicBezTo>
                  <a:pt x="-24679" y="285939"/>
                  <a:pt x="31365" y="107274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88811" y="-32119"/>
                  <a:pt x="381181" y="26982"/>
                  <a:pt x="590972" y="0"/>
                </a:cubicBezTo>
                <a:cubicBezTo>
                  <a:pt x="800763" y="-26982"/>
                  <a:pt x="999724" y="7677"/>
                  <a:pt x="1165219" y="0"/>
                </a:cubicBezTo>
                <a:cubicBezTo>
                  <a:pt x="1330714" y="-7677"/>
                  <a:pt x="1465409" y="40611"/>
                  <a:pt x="1672563" y="0"/>
                </a:cubicBezTo>
                <a:cubicBezTo>
                  <a:pt x="1772619" y="138923"/>
                  <a:pt x="1782833" y="239510"/>
                  <a:pt x="1872000" y="432000"/>
                </a:cubicBezTo>
                <a:cubicBezTo>
                  <a:pt x="1816027" y="596804"/>
                  <a:pt x="1719629" y="740015"/>
                  <a:pt x="1672563" y="864000"/>
                </a:cubicBezTo>
                <a:cubicBezTo>
                  <a:pt x="1463674" y="872521"/>
                  <a:pt x="1227034" y="856100"/>
                  <a:pt x="1081591" y="864000"/>
                </a:cubicBezTo>
                <a:cubicBezTo>
                  <a:pt x="936148" y="871900"/>
                  <a:pt x="814697" y="830375"/>
                  <a:pt x="557521" y="864000"/>
                </a:cubicBezTo>
                <a:cubicBezTo>
                  <a:pt x="300345" y="897625"/>
                  <a:pt x="124618" y="851406"/>
                  <a:pt x="0" y="864000"/>
                </a:cubicBezTo>
                <a:cubicBezTo>
                  <a:pt x="-38639" y="693957"/>
                  <a:pt x="11010" y="601232"/>
                  <a:pt x="0" y="440640"/>
                </a:cubicBezTo>
                <a:cubicBezTo>
                  <a:pt x="-11010" y="280048"/>
                  <a:pt x="50664" y="156486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716BA8D-77B5-BB2A-DAB9-89987FDC51B1}"/>
              </a:ext>
            </a:extLst>
          </p:cNvPr>
          <p:cNvSpPr/>
          <p:nvPr/>
        </p:nvSpPr>
        <p:spPr>
          <a:xfrm>
            <a:off x="4225676" y="551769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124479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75351 w 1872000"/>
              <a:gd name="connsiteY6" fmla="*/ 1044000 h 1044000"/>
              <a:gd name="connsiteX7" fmla="*/ 562240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136882" y="-55004"/>
                  <a:pt x="367570" y="38649"/>
                  <a:pt x="562240" y="0"/>
                </a:cubicBezTo>
                <a:cubicBezTo>
                  <a:pt x="756910" y="-38649"/>
                  <a:pt x="983885" y="61294"/>
                  <a:pt x="1124479" y="0"/>
                </a:cubicBezTo>
                <a:cubicBezTo>
                  <a:pt x="1265073" y="-61294"/>
                  <a:pt x="1456196" y="59011"/>
                  <a:pt x="1637591" y="0"/>
                </a:cubicBezTo>
                <a:cubicBezTo>
                  <a:pt x="1764154" y="216235"/>
                  <a:pt x="1803834" y="393633"/>
                  <a:pt x="1872000" y="522000"/>
                </a:cubicBezTo>
                <a:cubicBezTo>
                  <a:pt x="1805512" y="785109"/>
                  <a:pt x="1735096" y="819487"/>
                  <a:pt x="1637591" y="1044000"/>
                </a:cubicBezTo>
                <a:cubicBezTo>
                  <a:pt x="1408847" y="1085007"/>
                  <a:pt x="1201618" y="1003066"/>
                  <a:pt x="1075351" y="1044000"/>
                </a:cubicBezTo>
                <a:cubicBezTo>
                  <a:pt x="949084" y="1084934"/>
                  <a:pt x="808721" y="1013187"/>
                  <a:pt x="562240" y="1044000"/>
                </a:cubicBezTo>
                <a:cubicBezTo>
                  <a:pt x="315759" y="1074813"/>
                  <a:pt x="165601" y="995442"/>
                  <a:pt x="0" y="1044000"/>
                </a:cubicBezTo>
                <a:cubicBezTo>
                  <a:pt x="28467" y="850661"/>
                  <a:pt x="170592" y="740463"/>
                  <a:pt x="234409" y="522000"/>
                </a:cubicBezTo>
                <a:cubicBezTo>
                  <a:pt x="113573" y="308264"/>
                  <a:pt x="133111" y="219938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24278" y="-58214"/>
                  <a:pt x="271134" y="12008"/>
                  <a:pt x="496736" y="0"/>
                </a:cubicBezTo>
                <a:cubicBezTo>
                  <a:pt x="722338" y="-12008"/>
                  <a:pt x="810042" y="53491"/>
                  <a:pt x="993472" y="0"/>
                </a:cubicBezTo>
                <a:cubicBezTo>
                  <a:pt x="1176902" y="-53491"/>
                  <a:pt x="1406195" y="14678"/>
                  <a:pt x="1637591" y="0"/>
                </a:cubicBezTo>
                <a:cubicBezTo>
                  <a:pt x="1713747" y="110496"/>
                  <a:pt x="1763394" y="318570"/>
                  <a:pt x="1872000" y="522000"/>
                </a:cubicBezTo>
                <a:cubicBezTo>
                  <a:pt x="1846198" y="671909"/>
                  <a:pt x="1694911" y="877158"/>
                  <a:pt x="1637591" y="1044000"/>
                </a:cubicBezTo>
                <a:cubicBezTo>
                  <a:pt x="1515473" y="1093161"/>
                  <a:pt x="1341950" y="1014804"/>
                  <a:pt x="1091727" y="1044000"/>
                </a:cubicBezTo>
                <a:cubicBezTo>
                  <a:pt x="841504" y="1073196"/>
                  <a:pt x="766659" y="1006295"/>
                  <a:pt x="578615" y="1044000"/>
                </a:cubicBezTo>
                <a:cubicBezTo>
                  <a:pt x="390571" y="1081705"/>
                  <a:pt x="187309" y="1042620"/>
                  <a:pt x="0" y="1044000"/>
                </a:cubicBezTo>
                <a:cubicBezTo>
                  <a:pt x="46616" y="862384"/>
                  <a:pt x="232065" y="662891"/>
                  <a:pt x="234409" y="522000"/>
                </a:cubicBezTo>
                <a:cubicBezTo>
                  <a:pt x="91479" y="351629"/>
                  <a:pt x="89087" y="106667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6D1D6D3-43DA-746E-616E-64DD224A2583}"/>
              </a:ext>
            </a:extLst>
          </p:cNvPr>
          <p:cNvSpPr/>
          <p:nvPr/>
        </p:nvSpPr>
        <p:spPr>
          <a:xfrm>
            <a:off x="6109220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2AE89BF-1353-CA14-7F08-ACBF9D11FCBF}"/>
              </a:ext>
            </a:extLst>
          </p:cNvPr>
          <p:cNvSpPr/>
          <p:nvPr/>
        </p:nvSpPr>
        <p:spPr>
          <a:xfrm>
            <a:off x="7992764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02792D05-9A80-D92C-626C-837BD9DEE100}"/>
              </a:ext>
            </a:extLst>
          </p:cNvPr>
          <p:cNvSpPr/>
          <p:nvPr/>
        </p:nvSpPr>
        <p:spPr>
          <a:xfrm flipH="1">
            <a:off x="9876310" y="560079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BF82C-E05B-16DC-57A4-6C416451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8" t="85095" r="128"/>
          <a:stretch/>
        </p:blipFill>
        <p:spPr>
          <a:xfrm>
            <a:off x="414895" y="3865060"/>
            <a:ext cx="6630325" cy="370573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E639C-BF52-68A9-3808-61EDB3BA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232"/>
          <a:stretch/>
        </p:blipFill>
        <p:spPr>
          <a:xfrm>
            <a:off x="398444" y="672891"/>
            <a:ext cx="6630325" cy="764995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A6EB8-BE1D-969C-332A-B631CE06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8" t="37495" r="128" b="20120"/>
          <a:stretch/>
        </p:blipFill>
        <p:spPr>
          <a:xfrm>
            <a:off x="398445" y="2513946"/>
            <a:ext cx="6630325" cy="1053789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14F3E-B2A5-CA84-9F48-6FDE58D89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220" y="1735211"/>
            <a:ext cx="5720661" cy="48141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4C64D-4572-F7C5-73C6-773D0FA60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951" y="4532959"/>
            <a:ext cx="5708930" cy="513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085E52C-2CA8-B631-F809-4369BC7223D5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82620-0211-3461-95B3-F68CC3AE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D9CC5-D374-5E59-3333-D348492A7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7468E-A803-0CF2-D7EB-EE03EA015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C8425A-5262-C14B-EC46-CC131549D0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B84B37B-85AF-8D51-9F4C-182D93FC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2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8EEB-2272-C6F7-8DF6-8D71731E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E881EB9-698A-5238-AE4E-C8441E85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E0E365C-76F5-0E05-D924-31610B390D20}"/>
              </a:ext>
            </a:extLst>
          </p:cNvPr>
          <p:cNvSpPr/>
          <p:nvPr/>
        </p:nvSpPr>
        <p:spPr>
          <a:xfrm>
            <a:off x="2342132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36B41587-C1B9-9106-CB6C-809B997600BC}"/>
              </a:ext>
            </a:extLst>
          </p:cNvPr>
          <p:cNvSpPr/>
          <p:nvPr/>
        </p:nvSpPr>
        <p:spPr>
          <a:xfrm>
            <a:off x="458588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07344 w 1872000"/>
              <a:gd name="connsiteY1" fmla="*/ 0 h 864000"/>
              <a:gd name="connsiteX2" fmla="*/ 1048139 w 1872000"/>
              <a:gd name="connsiteY2" fmla="*/ 0 h 864000"/>
              <a:gd name="connsiteX3" fmla="*/ 1672563 w 1872000"/>
              <a:gd name="connsiteY3" fmla="*/ 0 h 864000"/>
              <a:gd name="connsiteX4" fmla="*/ 1872000 w 1872000"/>
              <a:gd name="connsiteY4" fmla="*/ 432000 h 864000"/>
              <a:gd name="connsiteX5" fmla="*/ 1672563 w 1872000"/>
              <a:gd name="connsiteY5" fmla="*/ 864000 h 864000"/>
              <a:gd name="connsiteX6" fmla="*/ 1081591 w 1872000"/>
              <a:gd name="connsiteY6" fmla="*/ 864000 h 864000"/>
              <a:gd name="connsiteX7" fmla="*/ 490618 w 1872000"/>
              <a:gd name="connsiteY7" fmla="*/ 864000 h 864000"/>
              <a:gd name="connsiteX8" fmla="*/ 0 w 1872000"/>
              <a:gd name="connsiteY8" fmla="*/ 864000 h 864000"/>
              <a:gd name="connsiteX9" fmla="*/ 0 w 1872000"/>
              <a:gd name="connsiteY9" fmla="*/ 41472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97184" y="-53190"/>
                  <a:pt x="290315" y="39251"/>
                  <a:pt x="507344" y="0"/>
                </a:cubicBezTo>
                <a:cubicBezTo>
                  <a:pt x="724373" y="-39251"/>
                  <a:pt x="836678" y="60696"/>
                  <a:pt x="1048139" y="0"/>
                </a:cubicBezTo>
                <a:cubicBezTo>
                  <a:pt x="1259600" y="-60696"/>
                  <a:pt x="1393932" y="33571"/>
                  <a:pt x="1672563" y="0"/>
                </a:cubicBezTo>
                <a:cubicBezTo>
                  <a:pt x="1793295" y="200213"/>
                  <a:pt x="1765387" y="221209"/>
                  <a:pt x="1872000" y="432000"/>
                </a:cubicBezTo>
                <a:cubicBezTo>
                  <a:pt x="1842111" y="606645"/>
                  <a:pt x="1731908" y="722840"/>
                  <a:pt x="1672563" y="864000"/>
                </a:cubicBezTo>
                <a:cubicBezTo>
                  <a:pt x="1477941" y="919203"/>
                  <a:pt x="1276035" y="835452"/>
                  <a:pt x="1081591" y="864000"/>
                </a:cubicBezTo>
                <a:cubicBezTo>
                  <a:pt x="887147" y="892548"/>
                  <a:pt x="621110" y="836770"/>
                  <a:pt x="490618" y="864000"/>
                </a:cubicBezTo>
                <a:cubicBezTo>
                  <a:pt x="360126" y="891230"/>
                  <a:pt x="180377" y="812260"/>
                  <a:pt x="0" y="864000"/>
                </a:cubicBezTo>
                <a:cubicBezTo>
                  <a:pt x="-42301" y="665816"/>
                  <a:pt x="24679" y="543501"/>
                  <a:pt x="0" y="414720"/>
                </a:cubicBezTo>
                <a:cubicBezTo>
                  <a:pt x="-24679" y="285939"/>
                  <a:pt x="31365" y="107274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88811" y="-32119"/>
                  <a:pt x="381181" y="26982"/>
                  <a:pt x="590972" y="0"/>
                </a:cubicBezTo>
                <a:cubicBezTo>
                  <a:pt x="800763" y="-26982"/>
                  <a:pt x="999724" y="7677"/>
                  <a:pt x="1165219" y="0"/>
                </a:cubicBezTo>
                <a:cubicBezTo>
                  <a:pt x="1330714" y="-7677"/>
                  <a:pt x="1465409" y="40611"/>
                  <a:pt x="1672563" y="0"/>
                </a:cubicBezTo>
                <a:cubicBezTo>
                  <a:pt x="1772619" y="138923"/>
                  <a:pt x="1782833" y="239510"/>
                  <a:pt x="1872000" y="432000"/>
                </a:cubicBezTo>
                <a:cubicBezTo>
                  <a:pt x="1816027" y="596804"/>
                  <a:pt x="1719629" y="740015"/>
                  <a:pt x="1672563" y="864000"/>
                </a:cubicBezTo>
                <a:cubicBezTo>
                  <a:pt x="1463674" y="872521"/>
                  <a:pt x="1227034" y="856100"/>
                  <a:pt x="1081591" y="864000"/>
                </a:cubicBezTo>
                <a:cubicBezTo>
                  <a:pt x="936148" y="871900"/>
                  <a:pt x="814697" y="830375"/>
                  <a:pt x="557521" y="864000"/>
                </a:cubicBezTo>
                <a:cubicBezTo>
                  <a:pt x="300345" y="897625"/>
                  <a:pt x="124618" y="851406"/>
                  <a:pt x="0" y="864000"/>
                </a:cubicBezTo>
                <a:cubicBezTo>
                  <a:pt x="-38639" y="693957"/>
                  <a:pt x="11010" y="601232"/>
                  <a:pt x="0" y="440640"/>
                </a:cubicBezTo>
                <a:cubicBezTo>
                  <a:pt x="-11010" y="280048"/>
                  <a:pt x="50664" y="156486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C0091A7-4DDD-D9D6-7EEA-167CCDAAB5F8}"/>
              </a:ext>
            </a:extLst>
          </p:cNvPr>
          <p:cNvSpPr/>
          <p:nvPr/>
        </p:nvSpPr>
        <p:spPr>
          <a:xfrm>
            <a:off x="4225676" y="56018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A6B3BD0-D162-DE1F-0537-7DF8DFE8404F}"/>
              </a:ext>
            </a:extLst>
          </p:cNvPr>
          <p:cNvSpPr/>
          <p:nvPr/>
        </p:nvSpPr>
        <p:spPr>
          <a:xfrm>
            <a:off x="6109220" y="551189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62240 w 1872000"/>
              <a:gd name="connsiteY1" fmla="*/ 0 h 1044000"/>
              <a:gd name="connsiteX2" fmla="*/ 1108103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091727 w 1872000"/>
              <a:gd name="connsiteY6" fmla="*/ 1044000 h 1044000"/>
              <a:gd name="connsiteX7" fmla="*/ 594991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268023" y="-32969"/>
                  <a:pt x="345133" y="29669"/>
                  <a:pt x="562240" y="0"/>
                </a:cubicBezTo>
                <a:cubicBezTo>
                  <a:pt x="779347" y="-29669"/>
                  <a:pt x="959807" y="41713"/>
                  <a:pt x="1108103" y="0"/>
                </a:cubicBezTo>
                <a:cubicBezTo>
                  <a:pt x="1256399" y="-41713"/>
                  <a:pt x="1433414" y="57158"/>
                  <a:pt x="1637591" y="0"/>
                </a:cubicBezTo>
                <a:cubicBezTo>
                  <a:pt x="1767351" y="200427"/>
                  <a:pt x="1796393" y="428245"/>
                  <a:pt x="1872000" y="522000"/>
                </a:cubicBezTo>
                <a:cubicBezTo>
                  <a:pt x="1796265" y="722542"/>
                  <a:pt x="1673696" y="815910"/>
                  <a:pt x="1637591" y="1044000"/>
                </a:cubicBezTo>
                <a:cubicBezTo>
                  <a:pt x="1461870" y="1051633"/>
                  <a:pt x="1304828" y="997841"/>
                  <a:pt x="1091727" y="1044000"/>
                </a:cubicBezTo>
                <a:cubicBezTo>
                  <a:pt x="878626" y="1090159"/>
                  <a:pt x="720897" y="1041170"/>
                  <a:pt x="594991" y="1044000"/>
                </a:cubicBezTo>
                <a:cubicBezTo>
                  <a:pt x="469085" y="1046830"/>
                  <a:pt x="158746" y="991990"/>
                  <a:pt x="0" y="1044000"/>
                </a:cubicBezTo>
                <a:cubicBezTo>
                  <a:pt x="46687" y="832466"/>
                  <a:pt x="194972" y="670584"/>
                  <a:pt x="234409" y="522000"/>
                </a:cubicBezTo>
                <a:cubicBezTo>
                  <a:pt x="140334" y="367056"/>
                  <a:pt x="137313" y="207103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203265" y="-45445"/>
                  <a:pt x="360805" y="10575"/>
                  <a:pt x="545864" y="0"/>
                </a:cubicBezTo>
                <a:cubicBezTo>
                  <a:pt x="730923" y="-10575"/>
                  <a:pt x="899647" y="43203"/>
                  <a:pt x="1058976" y="0"/>
                </a:cubicBezTo>
                <a:cubicBezTo>
                  <a:pt x="1218305" y="-43203"/>
                  <a:pt x="1376499" y="66582"/>
                  <a:pt x="1637591" y="0"/>
                </a:cubicBezTo>
                <a:cubicBezTo>
                  <a:pt x="1757753" y="138945"/>
                  <a:pt x="1750184" y="350306"/>
                  <a:pt x="1872000" y="522000"/>
                </a:cubicBezTo>
                <a:cubicBezTo>
                  <a:pt x="1796569" y="765750"/>
                  <a:pt x="1666738" y="899864"/>
                  <a:pt x="1637591" y="1044000"/>
                </a:cubicBezTo>
                <a:cubicBezTo>
                  <a:pt x="1418702" y="1084080"/>
                  <a:pt x="1240893" y="1019890"/>
                  <a:pt x="1124479" y="1044000"/>
                </a:cubicBezTo>
                <a:cubicBezTo>
                  <a:pt x="1008065" y="1068110"/>
                  <a:pt x="796722" y="1005394"/>
                  <a:pt x="594991" y="1044000"/>
                </a:cubicBezTo>
                <a:cubicBezTo>
                  <a:pt x="393260" y="1082606"/>
                  <a:pt x="182043" y="997852"/>
                  <a:pt x="0" y="1044000"/>
                </a:cubicBezTo>
                <a:cubicBezTo>
                  <a:pt x="12491" y="922559"/>
                  <a:pt x="150438" y="742892"/>
                  <a:pt x="234409" y="522000"/>
                </a:cubicBezTo>
                <a:cubicBezTo>
                  <a:pt x="96633" y="368640"/>
                  <a:pt x="117281" y="15083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06C733B-C5AE-48C5-F7B8-381C0940D29B}"/>
              </a:ext>
            </a:extLst>
          </p:cNvPr>
          <p:cNvSpPr/>
          <p:nvPr/>
        </p:nvSpPr>
        <p:spPr>
          <a:xfrm>
            <a:off x="7992764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7942D6AC-F99B-BA1C-40FB-628D1DA567E5}"/>
              </a:ext>
            </a:extLst>
          </p:cNvPr>
          <p:cNvSpPr/>
          <p:nvPr/>
        </p:nvSpPr>
        <p:spPr>
          <a:xfrm flipH="1">
            <a:off x="9876310" y="560079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62580-F326-345C-C54A-23F67574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8" y="368733"/>
            <a:ext cx="4115374" cy="1781424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E9038C-35E7-94E8-2077-C6A704D07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724" y="368733"/>
            <a:ext cx="5868219" cy="2286319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53583-BF87-C974-B8B5-EE252C28373B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8C35F4-323A-7A10-0277-C9FF764FA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FC0C4E-C26F-F004-FE5E-E54096FF4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0560B1-B89A-CF21-EDAE-E8AF5965E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3B8F1E-0F0E-E380-9A74-04664BAD88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C3B60C5-15B5-F522-DECA-99976E5436B9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392E89-B7B2-D2A4-9AF6-CC542388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BCA36-37D9-928E-FB36-BEF3EB7F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4462" y="2755486"/>
            <a:ext cx="6323075" cy="2682044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356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32B9B5C-BD5B-3743-4A6D-61AF48FE39DA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74F647-0F7D-4CAD-EDA5-8292B7F67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ECF760-7E60-A0E6-BC09-01D39469C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5770C-7CD5-2EEE-4B53-D500884B4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C9BCA1-65C5-CF28-6E0D-2DD3A2FD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00A317-4CC8-1796-75B0-A4BD85CEFCA1}"/>
              </a:ext>
            </a:extLst>
          </p:cNvPr>
          <p:cNvSpPr/>
          <p:nvPr/>
        </p:nvSpPr>
        <p:spPr>
          <a:xfrm>
            <a:off x="-172611" y="141686"/>
            <a:ext cx="2144285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45934-6D46-F410-2F53-8072859E04FA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DA83-1FA4-2FD7-3E77-8B280D29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8C3CBB6F-ECAC-08F3-8109-A26AEF9AF3E5}"/>
              </a:ext>
            </a:extLst>
          </p:cNvPr>
          <p:cNvSpPr/>
          <p:nvPr/>
        </p:nvSpPr>
        <p:spPr>
          <a:xfrm>
            <a:off x="4742082" y="2075237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2766A2D4-4814-E297-1DBB-6660B7B1C5E7}"/>
              </a:ext>
            </a:extLst>
          </p:cNvPr>
          <p:cNvSpPr/>
          <p:nvPr/>
        </p:nvSpPr>
        <p:spPr>
          <a:xfrm>
            <a:off x="5246907" y="2075237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C616EA40-98F0-8C90-76CC-1B04EA15FB13}"/>
              </a:ext>
            </a:extLst>
          </p:cNvPr>
          <p:cNvSpPr/>
          <p:nvPr/>
        </p:nvSpPr>
        <p:spPr>
          <a:xfrm>
            <a:off x="5751732" y="2075237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10" name="Rectangle: Top Corners One Rounded and One Snipped 9">
            <a:extLst>
              <a:ext uri="{FF2B5EF4-FFF2-40B4-BE49-F238E27FC236}">
                <a16:creationId xmlns:a16="http://schemas.microsoft.com/office/drawing/2014/main" id="{ECA3BFD1-6849-5BC5-0307-0E4E8FCD3B9B}"/>
              </a:ext>
            </a:extLst>
          </p:cNvPr>
          <p:cNvSpPr/>
          <p:nvPr/>
        </p:nvSpPr>
        <p:spPr>
          <a:xfrm>
            <a:off x="6256557" y="2075237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BC34B8AD-AD1C-B028-4516-3DEEF33333DD}"/>
              </a:ext>
            </a:extLst>
          </p:cNvPr>
          <p:cNvSpPr/>
          <p:nvPr/>
        </p:nvSpPr>
        <p:spPr>
          <a:xfrm>
            <a:off x="6761382" y="2075237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5</a:t>
            </a:r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8D74D0B1-BD62-2C2F-6F15-53AE753CAAE6}"/>
              </a:ext>
            </a:extLst>
          </p:cNvPr>
          <p:cNvSpPr/>
          <p:nvPr/>
        </p:nvSpPr>
        <p:spPr>
          <a:xfrm>
            <a:off x="3732432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6</a:t>
            </a:r>
          </a:p>
        </p:txBody>
      </p:sp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D3F1D0D8-7C8C-225C-BCEB-F231F742F174}"/>
              </a:ext>
            </a:extLst>
          </p:cNvPr>
          <p:cNvSpPr/>
          <p:nvPr/>
        </p:nvSpPr>
        <p:spPr>
          <a:xfrm>
            <a:off x="4237257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7</a:t>
            </a:r>
          </a:p>
        </p:txBody>
      </p:sp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EF07DFE9-32D9-9299-B878-EAB2F5FCD839}"/>
              </a:ext>
            </a:extLst>
          </p:cNvPr>
          <p:cNvSpPr/>
          <p:nvPr/>
        </p:nvSpPr>
        <p:spPr>
          <a:xfrm>
            <a:off x="4742082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8</a:t>
            </a:r>
          </a:p>
        </p:txBody>
      </p:sp>
      <p:sp>
        <p:nvSpPr>
          <p:cNvPr id="19" name="Rectangle: Top Corners One Rounded and One Snipped 18">
            <a:extLst>
              <a:ext uri="{FF2B5EF4-FFF2-40B4-BE49-F238E27FC236}">
                <a16:creationId xmlns:a16="http://schemas.microsoft.com/office/drawing/2014/main" id="{68DC3DDB-8F36-7F82-D80C-324AA529ED53}"/>
              </a:ext>
            </a:extLst>
          </p:cNvPr>
          <p:cNvSpPr/>
          <p:nvPr/>
        </p:nvSpPr>
        <p:spPr>
          <a:xfrm>
            <a:off x="5246907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9</a:t>
            </a:r>
          </a:p>
        </p:txBody>
      </p:sp>
      <p:sp>
        <p:nvSpPr>
          <p:cNvPr id="20" name="Rectangle: Top Corners One Rounded and One Snipped 19">
            <a:extLst>
              <a:ext uri="{FF2B5EF4-FFF2-40B4-BE49-F238E27FC236}">
                <a16:creationId xmlns:a16="http://schemas.microsoft.com/office/drawing/2014/main" id="{6E9947EB-4FBF-309A-E88A-1F0CA7943BD6}"/>
              </a:ext>
            </a:extLst>
          </p:cNvPr>
          <p:cNvSpPr/>
          <p:nvPr/>
        </p:nvSpPr>
        <p:spPr>
          <a:xfrm>
            <a:off x="5751732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10</a:t>
            </a:r>
          </a:p>
        </p:txBody>
      </p:sp>
      <p:sp>
        <p:nvSpPr>
          <p:cNvPr id="22" name="Rectangle: Top Corners One Rounded and One Snipped 21">
            <a:extLst>
              <a:ext uri="{FF2B5EF4-FFF2-40B4-BE49-F238E27FC236}">
                <a16:creationId xmlns:a16="http://schemas.microsoft.com/office/drawing/2014/main" id="{136B6C65-BF94-B1C2-493A-CBBC62F2277A}"/>
              </a:ext>
            </a:extLst>
          </p:cNvPr>
          <p:cNvSpPr/>
          <p:nvPr/>
        </p:nvSpPr>
        <p:spPr>
          <a:xfrm>
            <a:off x="6256557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11</a:t>
            </a:r>
          </a:p>
        </p:txBody>
      </p:sp>
      <p:sp>
        <p:nvSpPr>
          <p:cNvPr id="23" name="Rectangle: Top Corners One Rounded and One Snipped 22">
            <a:extLst>
              <a:ext uri="{FF2B5EF4-FFF2-40B4-BE49-F238E27FC236}">
                <a16:creationId xmlns:a16="http://schemas.microsoft.com/office/drawing/2014/main" id="{3F56A413-446B-DF63-41B1-5A20D5805FFA}"/>
              </a:ext>
            </a:extLst>
          </p:cNvPr>
          <p:cNvSpPr/>
          <p:nvPr/>
        </p:nvSpPr>
        <p:spPr>
          <a:xfrm>
            <a:off x="6761382" y="2700874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12</a:t>
            </a:r>
          </a:p>
        </p:txBody>
      </p:sp>
      <p:sp>
        <p:nvSpPr>
          <p:cNvPr id="24" name="Rectangle: Top Corners One Rounded and One Snipped 23">
            <a:extLst>
              <a:ext uri="{FF2B5EF4-FFF2-40B4-BE49-F238E27FC236}">
                <a16:creationId xmlns:a16="http://schemas.microsoft.com/office/drawing/2014/main" id="{E2F6A4B7-7965-DE44-493C-294E68943985}"/>
              </a:ext>
            </a:extLst>
          </p:cNvPr>
          <p:cNvSpPr/>
          <p:nvPr/>
        </p:nvSpPr>
        <p:spPr>
          <a:xfrm>
            <a:off x="3732432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13</a:t>
            </a:r>
          </a:p>
        </p:txBody>
      </p:sp>
      <p:sp>
        <p:nvSpPr>
          <p:cNvPr id="25" name="Rectangle: Top Corners One Rounded and One Snipped 24">
            <a:extLst>
              <a:ext uri="{FF2B5EF4-FFF2-40B4-BE49-F238E27FC236}">
                <a16:creationId xmlns:a16="http://schemas.microsoft.com/office/drawing/2014/main" id="{A0188F7F-4996-8693-32C5-628F8412BF70}"/>
              </a:ext>
            </a:extLst>
          </p:cNvPr>
          <p:cNvSpPr/>
          <p:nvPr/>
        </p:nvSpPr>
        <p:spPr>
          <a:xfrm>
            <a:off x="4237257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14</a:t>
            </a:r>
          </a:p>
        </p:txBody>
      </p:sp>
      <p:sp>
        <p:nvSpPr>
          <p:cNvPr id="26" name="Rectangle: Top Corners One Rounded and One Snipped 25">
            <a:extLst>
              <a:ext uri="{FF2B5EF4-FFF2-40B4-BE49-F238E27FC236}">
                <a16:creationId xmlns:a16="http://schemas.microsoft.com/office/drawing/2014/main" id="{D51FF3B1-E15E-B536-6A90-913F7EDFF7A4}"/>
              </a:ext>
            </a:extLst>
          </p:cNvPr>
          <p:cNvSpPr/>
          <p:nvPr/>
        </p:nvSpPr>
        <p:spPr>
          <a:xfrm>
            <a:off x="4742082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15</a:t>
            </a:r>
          </a:p>
        </p:txBody>
      </p:sp>
      <p:sp>
        <p:nvSpPr>
          <p:cNvPr id="27" name="Rectangle: Top Corners One Rounded and One Snipped 26">
            <a:extLst>
              <a:ext uri="{FF2B5EF4-FFF2-40B4-BE49-F238E27FC236}">
                <a16:creationId xmlns:a16="http://schemas.microsoft.com/office/drawing/2014/main" id="{3C430A7E-D407-1733-77D8-B7D3104EA7B8}"/>
              </a:ext>
            </a:extLst>
          </p:cNvPr>
          <p:cNvSpPr/>
          <p:nvPr/>
        </p:nvSpPr>
        <p:spPr>
          <a:xfrm>
            <a:off x="5246907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16</a:t>
            </a:r>
          </a:p>
        </p:txBody>
      </p:sp>
      <p:sp>
        <p:nvSpPr>
          <p:cNvPr id="28" name="Rectangle: Top Corners One Rounded and One Snipped 27">
            <a:extLst>
              <a:ext uri="{FF2B5EF4-FFF2-40B4-BE49-F238E27FC236}">
                <a16:creationId xmlns:a16="http://schemas.microsoft.com/office/drawing/2014/main" id="{000AB8A4-C3CE-E9F9-2C56-C2BE89752902}"/>
              </a:ext>
            </a:extLst>
          </p:cNvPr>
          <p:cNvSpPr/>
          <p:nvPr/>
        </p:nvSpPr>
        <p:spPr>
          <a:xfrm>
            <a:off x="5751732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17</a:t>
            </a:r>
          </a:p>
        </p:txBody>
      </p:sp>
      <p:sp>
        <p:nvSpPr>
          <p:cNvPr id="29" name="Rectangle: Top Corners One Rounded and One Snipped 28">
            <a:extLst>
              <a:ext uri="{FF2B5EF4-FFF2-40B4-BE49-F238E27FC236}">
                <a16:creationId xmlns:a16="http://schemas.microsoft.com/office/drawing/2014/main" id="{CE32AE4E-9863-9511-55B8-7EF341375A99}"/>
              </a:ext>
            </a:extLst>
          </p:cNvPr>
          <p:cNvSpPr/>
          <p:nvPr/>
        </p:nvSpPr>
        <p:spPr>
          <a:xfrm>
            <a:off x="6256557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18</a:t>
            </a:r>
          </a:p>
        </p:txBody>
      </p:sp>
      <p:sp>
        <p:nvSpPr>
          <p:cNvPr id="30" name="Rectangle: Top Corners One Rounded and One Snipped 29">
            <a:extLst>
              <a:ext uri="{FF2B5EF4-FFF2-40B4-BE49-F238E27FC236}">
                <a16:creationId xmlns:a16="http://schemas.microsoft.com/office/drawing/2014/main" id="{14AACDB3-0238-6A3C-ADEA-34630F8537E6}"/>
              </a:ext>
            </a:extLst>
          </p:cNvPr>
          <p:cNvSpPr/>
          <p:nvPr/>
        </p:nvSpPr>
        <p:spPr>
          <a:xfrm>
            <a:off x="6761382" y="3326511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19</a:t>
            </a:r>
          </a:p>
        </p:txBody>
      </p:sp>
      <p:sp>
        <p:nvSpPr>
          <p:cNvPr id="31" name="Rectangle: Top Corners One Rounded and One Snipped 30">
            <a:extLst>
              <a:ext uri="{FF2B5EF4-FFF2-40B4-BE49-F238E27FC236}">
                <a16:creationId xmlns:a16="http://schemas.microsoft.com/office/drawing/2014/main" id="{A054FA94-F372-83E9-4EFA-832535D20156}"/>
              </a:ext>
            </a:extLst>
          </p:cNvPr>
          <p:cNvSpPr/>
          <p:nvPr/>
        </p:nvSpPr>
        <p:spPr>
          <a:xfrm>
            <a:off x="3732432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20</a:t>
            </a:r>
          </a:p>
        </p:txBody>
      </p:sp>
      <p:sp>
        <p:nvSpPr>
          <p:cNvPr id="32" name="Rectangle: Top Corners One Rounded and One Snipped 31">
            <a:extLst>
              <a:ext uri="{FF2B5EF4-FFF2-40B4-BE49-F238E27FC236}">
                <a16:creationId xmlns:a16="http://schemas.microsoft.com/office/drawing/2014/main" id="{5984AA5C-A154-172C-B506-DC6EA75F9A91}"/>
              </a:ext>
            </a:extLst>
          </p:cNvPr>
          <p:cNvSpPr/>
          <p:nvPr/>
        </p:nvSpPr>
        <p:spPr>
          <a:xfrm>
            <a:off x="4237257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21</a:t>
            </a:r>
          </a:p>
        </p:txBody>
      </p:sp>
      <p:sp>
        <p:nvSpPr>
          <p:cNvPr id="34" name="Rectangle: Top Corners One Rounded and One Snipped 33">
            <a:extLst>
              <a:ext uri="{FF2B5EF4-FFF2-40B4-BE49-F238E27FC236}">
                <a16:creationId xmlns:a16="http://schemas.microsoft.com/office/drawing/2014/main" id="{F47F8D86-C0CB-7163-81C8-C477E2CF7656}"/>
              </a:ext>
            </a:extLst>
          </p:cNvPr>
          <p:cNvSpPr/>
          <p:nvPr/>
        </p:nvSpPr>
        <p:spPr>
          <a:xfrm>
            <a:off x="4742082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22</a:t>
            </a:r>
          </a:p>
        </p:txBody>
      </p:sp>
      <p:sp>
        <p:nvSpPr>
          <p:cNvPr id="35" name="Rectangle: Top Corners One Rounded and One Snipped 34">
            <a:extLst>
              <a:ext uri="{FF2B5EF4-FFF2-40B4-BE49-F238E27FC236}">
                <a16:creationId xmlns:a16="http://schemas.microsoft.com/office/drawing/2014/main" id="{53F5DCF1-5354-A991-7692-3A55D04F06AB}"/>
              </a:ext>
            </a:extLst>
          </p:cNvPr>
          <p:cNvSpPr/>
          <p:nvPr/>
        </p:nvSpPr>
        <p:spPr>
          <a:xfrm>
            <a:off x="5246907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23</a:t>
            </a:r>
          </a:p>
        </p:txBody>
      </p:sp>
      <p:sp>
        <p:nvSpPr>
          <p:cNvPr id="36" name="Rectangle: Top Corners One Rounded and One Snipped 35">
            <a:extLst>
              <a:ext uri="{FF2B5EF4-FFF2-40B4-BE49-F238E27FC236}">
                <a16:creationId xmlns:a16="http://schemas.microsoft.com/office/drawing/2014/main" id="{23771E2A-DED1-1CD7-2467-341CA9F0D78E}"/>
              </a:ext>
            </a:extLst>
          </p:cNvPr>
          <p:cNvSpPr/>
          <p:nvPr/>
        </p:nvSpPr>
        <p:spPr>
          <a:xfrm>
            <a:off x="5751732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24</a:t>
            </a:r>
          </a:p>
        </p:txBody>
      </p:sp>
      <p:sp>
        <p:nvSpPr>
          <p:cNvPr id="37" name="Rectangle: Top Corners One Rounded and One Snipped 36">
            <a:extLst>
              <a:ext uri="{FF2B5EF4-FFF2-40B4-BE49-F238E27FC236}">
                <a16:creationId xmlns:a16="http://schemas.microsoft.com/office/drawing/2014/main" id="{D2D6D618-5A30-48A3-F1EA-6BD775EB42C3}"/>
              </a:ext>
            </a:extLst>
          </p:cNvPr>
          <p:cNvSpPr/>
          <p:nvPr/>
        </p:nvSpPr>
        <p:spPr>
          <a:xfrm>
            <a:off x="6256557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25</a:t>
            </a:r>
          </a:p>
        </p:txBody>
      </p:sp>
      <p:sp>
        <p:nvSpPr>
          <p:cNvPr id="38" name="Rectangle: Top Corners One Rounded and One Snipped 37">
            <a:extLst>
              <a:ext uri="{FF2B5EF4-FFF2-40B4-BE49-F238E27FC236}">
                <a16:creationId xmlns:a16="http://schemas.microsoft.com/office/drawing/2014/main" id="{2FCDD560-1F5A-F9E9-C439-76A1A8FCC8C5}"/>
              </a:ext>
            </a:extLst>
          </p:cNvPr>
          <p:cNvSpPr/>
          <p:nvPr/>
        </p:nvSpPr>
        <p:spPr>
          <a:xfrm>
            <a:off x="6761382" y="3952148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Aptos Black" panose="020B0004020202020204" pitchFamily="34" charset="0"/>
              </a:rPr>
              <a:t>26</a:t>
            </a:r>
          </a:p>
        </p:txBody>
      </p:sp>
      <p:sp>
        <p:nvSpPr>
          <p:cNvPr id="39" name="Rectangle: Top Corners One Rounded and One Snipped 38">
            <a:extLst>
              <a:ext uri="{FF2B5EF4-FFF2-40B4-BE49-F238E27FC236}">
                <a16:creationId xmlns:a16="http://schemas.microsoft.com/office/drawing/2014/main" id="{F8A4FE13-C2D9-B75A-C548-087385681A26}"/>
              </a:ext>
            </a:extLst>
          </p:cNvPr>
          <p:cNvSpPr/>
          <p:nvPr/>
        </p:nvSpPr>
        <p:spPr>
          <a:xfrm>
            <a:off x="3732432" y="4577786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27</a:t>
            </a:r>
          </a:p>
        </p:txBody>
      </p:sp>
      <p:sp>
        <p:nvSpPr>
          <p:cNvPr id="40" name="Rectangle: Top Corners One Rounded and One Snipped 39">
            <a:extLst>
              <a:ext uri="{FF2B5EF4-FFF2-40B4-BE49-F238E27FC236}">
                <a16:creationId xmlns:a16="http://schemas.microsoft.com/office/drawing/2014/main" id="{E42006BF-73EB-11DF-ACCF-58B46702027B}"/>
              </a:ext>
            </a:extLst>
          </p:cNvPr>
          <p:cNvSpPr/>
          <p:nvPr/>
        </p:nvSpPr>
        <p:spPr>
          <a:xfrm>
            <a:off x="4237257" y="4577786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28</a:t>
            </a:r>
          </a:p>
        </p:txBody>
      </p:sp>
      <p:sp>
        <p:nvSpPr>
          <p:cNvPr id="41" name="Rectangle: Top Corners One Rounded and One Snipped 40">
            <a:extLst>
              <a:ext uri="{FF2B5EF4-FFF2-40B4-BE49-F238E27FC236}">
                <a16:creationId xmlns:a16="http://schemas.microsoft.com/office/drawing/2014/main" id="{D3AC546F-AAB9-38B9-7FC4-DD0A50ACC6F5}"/>
              </a:ext>
            </a:extLst>
          </p:cNvPr>
          <p:cNvSpPr/>
          <p:nvPr/>
        </p:nvSpPr>
        <p:spPr>
          <a:xfrm>
            <a:off x="4742082" y="4577786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29</a:t>
            </a:r>
          </a:p>
        </p:txBody>
      </p:sp>
      <p:sp>
        <p:nvSpPr>
          <p:cNvPr id="42" name="Rectangle: Top Corners One Rounded and One Snipped 41">
            <a:extLst>
              <a:ext uri="{FF2B5EF4-FFF2-40B4-BE49-F238E27FC236}">
                <a16:creationId xmlns:a16="http://schemas.microsoft.com/office/drawing/2014/main" id="{D81CCA16-A83E-EC07-3020-4AEBDF4C86C6}"/>
              </a:ext>
            </a:extLst>
          </p:cNvPr>
          <p:cNvSpPr/>
          <p:nvPr/>
        </p:nvSpPr>
        <p:spPr>
          <a:xfrm>
            <a:off x="5246907" y="4577786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30</a:t>
            </a:r>
          </a:p>
        </p:txBody>
      </p:sp>
      <p:sp>
        <p:nvSpPr>
          <p:cNvPr id="43" name="Rectangle: Top Corners One Rounded and One Snipped 42">
            <a:extLst>
              <a:ext uri="{FF2B5EF4-FFF2-40B4-BE49-F238E27FC236}">
                <a16:creationId xmlns:a16="http://schemas.microsoft.com/office/drawing/2014/main" id="{6B684197-8037-80F3-A987-173BF678A9E0}"/>
              </a:ext>
            </a:extLst>
          </p:cNvPr>
          <p:cNvSpPr/>
          <p:nvPr/>
        </p:nvSpPr>
        <p:spPr>
          <a:xfrm>
            <a:off x="5751732" y="4577786"/>
            <a:ext cx="432000" cy="540000"/>
          </a:xfrm>
          <a:prstGeom prst="snipRoundRect">
            <a:avLst>
              <a:gd name="adj1" fmla="val 16667"/>
              <a:gd name="adj2" fmla="val 352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Black" panose="020B0004020202020204" pitchFamily="34" charset="0"/>
              </a:rPr>
              <a:t>31</a:t>
            </a:r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E0E3882-F3DA-839D-D95F-B6ABC0AE65FF}"/>
              </a:ext>
            </a:extLst>
          </p:cNvPr>
          <p:cNvSpPr/>
          <p:nvPr/>
        </p:nvSpPr>
        <p:spPr>
          <a:xfrm>
            <a:off x="3732432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MON</a:t>
            </a: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C42D5BB2-93ED-7EF8-7A1D-6C00DAA639D2}"/>
              </a:ext>
            </a:extLst>
          </p:cNvPr>
          <p:cNvSpPr/>
          <p:nvPr/>
        </p:nvSpPr>
        <p:spPr>
          <a:xfrm>
            <a:off x="4237257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TUE</a:t>
            </a:r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D4144D01-1D71-4A9B-0A83-F5FF9C46A25B}"/>
              </a:ext>
            </a:extLst>
          </p:cNvPr>
          <p:cNvSpPr/>
          <p:nvPr/>
        </p:nvSpPr>
        <p:spPr>
          <a:xfrm>
            <a:off x="4742082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WED</a:t>
            </a:r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39040267-9DBD-776C-F389-43713473A657}"/>
              </a:ext>
            </a:extLst>
          </p:cNvPr>
          <p:cNvSpPr/>
          <p:nvPr/>
        </p:nvSpPr>
        <p:spPr>
          <a:xfrm>
            <a:off x="5246907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THR</a:t>
            </a: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326FC9CE-55F9-12C3-0270-74C7D14DF41B}"/>
              </a:ext>
            </a:extLst>
          </p:cNvPr>
          <p:cNvSpPr/>
          <p:nvPr/>
        </p:nvSpPr>
        <p:spPr>
          <a:xfrm>
            <a:off x="5751732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FRI</a:t>
            </a: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7CECA446-4D7A-CC69-BCDE-620E9818E8E4}"/>
              </a:ext>
            </a:extLst>
          </p:cNvPr>
          <p:cNvSpPr/>
          <p:nvPr/>
        </p:nvSpPr>
        <p:spPr>
          <a:xfrm>
            <a:off x="6256557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SAT</a:t>
            </a:r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591ABD60-C3E8-401A-71E1-AB8DA25A4424}"/>
              </a:ext>
            </a:extLst>
          </p:cNvPr>
          <p:cNvSpPr/>
          <p:nvPr/>
        </p:nvSpPr>
        <p:spPr>
          <a:xfrm>
            <a:off x="6761382" y="1274326"/>
            <a:ext cx="432000" cy="636061"/>
          </a:xfrm>
          <a:prstGeom prst="round2SameRect">
            <a:avLst>
              <a:gd name="adj1" fmla="val 25486"/>
              <a:gd name="adj2" fmla="val 0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400" dirty="0"/>
              <a:t>SUN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64004AB-CB06-3FA7-D479-7AA5F48EBACF}"/>
              </a:ext>
            </a:extLst>
          </p:cNvPr>
          <p:cNvGrpSpPr/>
          <p:nvPr/>
        </p:nvGrpSpPr>
        <p:grpSpPr>
          <a:xfrm>
            <a:off x="466389" y="1252255"/>
            <a:ext cx="3718044" cy="3218108"/>
            <a:chOff x="1104564" y="1252255"/>
            <a:chExt cx="3718044" cy="321810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AAFA09E-F6F4-242C-7E06-00CE3225F399}"/>
                </a:ext>
              </a:extLst>
            </p:cNvPr>
            <p:cNvGrpSpPr/>
            <p:nvPr/>
          </p:nvGrpSpPr>
          <p:grpSpPr>
            <a:xfrm>
              <a:off x="3695365" y="1662836"/>
              <a:ext cx="1127243" cy="2807527"/>
              <a:chOff x="3695365" y="1662836"/>
              <a:chExt cx="1127243" cy="2807527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A3BD024-8886-6D02-8722-5C431AC69DAF}"/>
                  </a:ext>
                </a:extLst>
              </p:cNvPr>
              <p:cNvCxnSpPr>
                <a:cxnSpLocks/>
                <a:stCxn id="57" idx="2"/>
                <a:endCxn id="65" idx="3"/>
              </p:cNvCxnSpPr>
              <p:nvPr/>
            </p:nvCxnSpPr>
            <p:spPr>
              <a:xfrm flipH="1" flipV="1">
                <a:off x="3695365" y="1662836"/>
                <a:ext cx="738740" cy="239463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ACAF8FA-E131-A89E-2441-B371A8AA87E5}"/>
                  </a:ext>
                </a:extLst>
              </p:cNvPr>
              <p:cNvSpPr/>
              <p:nvPr/>
            </p:nvSpPr>
            <p:spPr>
              <a:xfrm rot="2952495">
                <a:off x="4352639" y="4000394"/>
                <a:ext cx="469969" cy="46996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C581546-133E-9AB4-D15A-CF45988A48F5}"/>
                </a:ext>
              </a:extLst>
            </p:cNvPr>
            <p:cNvSpPr/>
            <p:nvPr/>
          </p:nvSpPr>
          <p:spPr>
            <a:xfrm>
              <a:off x="1104564" y="1252255"/>
              <a:ext cx="2590801" cy="82116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Lecture</a:t>
              </a:r>
              <a:r>
                <a:rPr lang="en-GB" sz="1400" dirty="0">
                  <a:solidFill>
                    <a:schemeClr val="tx1"/>
                  </a:solidFill>
                </a:rPr>
                <a:t> on the introduction of basic R, data types, data structure, datasets, functions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4AE07D-5F83-2886-F84F-AE46AA4B4743}"/>
              </a:ext>
            </a:extLst>
          </p:cNvPr>
          <p:cNvGrpSpPr/>
          <p:nvPr/>
        </p:nvGrpSpPr>
        <p:grpSpPr>
          <a:xfrm>
            <a:off x="577175" y="2350253"/>
            <a:ext cx="3607258" cy="2740759"/>
            <a:chOff x="1215350" y="1729604"/>
            <a:chExt cx="3607258" cy="274075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91CA45E-4347-E2C1-7D70-FE62AE7B2046}"/>
                </a:ext>
              </a:extLst>
            </p:cNvPr>
            <p:cNvGrpSpPr/>
            <p:nvPr/>
          </p:nvGrpSpPr>
          <p:grpSpPr>
            <a:xfrm>
              <a:off x="3384756" y="2033512"/>
              <a:ext cx="1437852" cy="2436851"/>
              <a:chOff x="3384756" y="2033512"/>
              <a:chExt cx="1437852" cy="2436851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C2DDDA4-BB58-647C-1711-A2BB174A052E}"/>
                  </a:ext>
                </a:extLst>
              </p:cNvPr>
              <p:cNvCxnSpPr>
                <a:cxnSpLocks/>
                <a:stCxn id="71" idx="2"/>
                <a:endCxn id="69" idx="3"/>
              </p:cNvCxnSpPr>
              <p:nvPr/>
            </p:nvCxnSpPr>
            <p:spPr>
              <a:xfrm flipH="1" flipV="1">
                <a:off x="3384756" y="2033512"/>
                <a:ext cx="1049349" cy="2023963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F6BC337-5B1E-A920-FFC1-81F144EDAB72}"/>
                  </a:ext>
                </a:extLst>
              </p:cNvPr>
              <p:cNvSpPr/>
              <p:nvPr/>
            </p:nvSpPr>
            <p:spPr>
              <a:xfrm rot="2952495">
                <a:off x="4352639" y="4000394"/>
                <a:ext cx="469969" cy="46996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88CD0AE-82F1-5206-1AF2-8E218E36FEEF}"/>
                </a:ext>
              </a:extLst>
            </p:cNvPr>
            <p:cNvSpPr/>
            <p:nvPr/>
          </p:nvSpPr>
          <p:spPr>
            <a:xfrm>
              <a:off x="1215350" y="1729604"/>
              <a:ext cx="2169406" cy="607815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Lecture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on how R can be used in transcriptomics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F19918-085B-B627-0812-E9311488CB77}"/>
              </a:ext>
            </a:extLst>
          </p:cNvPr>
          <p:cNvGrpSpPr/>
          <p:nvPr/>
        </p:nvGrpSpPr>
        <p:grpSpPr>
          <a:xfrm flipH="1">
            <a:off x="5076195" y="4623988"/>
            <a:ext cx="2060608" cy="1525236"/>
            <a:chOff x="1550552" y="3163129"/>
            <a:chExt cx="2060608" cy="152523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79FE249-CB33-85D8-6D39-D1AF13DB7385}"/>
                </a:ext>
              </a:extLst>
            </p:cNvPr>
            <p:cNvGrpSpPr/>
            <p:nvPr/>
          </p:nvGrpSpPr>
          <p:grpSpPr>
            <a:xfrm>
              <a:off x="2485983" y="3163129"/>
              <a:ext cx="469969" cy="837634"/>
              <a:chOff x="2485983" y="3163129"/>
              <a:chExt cx="469969" cy="837634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5EC3432-4731-8B0F-ADDC-81762A9CF678}"/>
                  </a:ext>
                </a:extLst>
              </p:cNvPr>
              <p:cNvCxnSpPr>
                <a:cxnSpLocks/>
                <a:stCxn id="85" idx="5"/>
                <a:endCxn id="83" idx="0"/>
              </p:cNvCxnSpPr>
              <p:nvPr/>
            </p:nvCxnSpPr>
            <p:spPr>
              <a:xfrm flipH="1">
                <a:off x="2580856" y="3632465"/>
                <a:ext cx="122868" cy="368298"/>
              </a:xfrm>
              <a:prstGeom prst="line">
                <a:avLst/>
              </a:prstGeom>
              <a:ln w="38100">
                <a:solidFill>
                  <a:srgbClr val="BF2F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897F42-DD00-CC2C-788C-CEDBE0D80D8A}"/>
                  </a:ext>
                </a:extLst>
              </p:cNvPr>
              <p:cNvSpPr/>
              <p:nvPr/>
            </p:nvSpPr>
            <p:spPr>
              <a:xfrm rot="2952495">
                <a:off x="2485983" y="3163129"/>
                <a:ext cx="469969" cy="469969"/>
              </a:xfrm>
              <a:prstGeom prst="ellipse">
                <a:avLst/>
              </a:prstGeom>
              <a:noFill/>
              <a:ln w="38100">
                <a:solidFill>
                  <a:srgbClr val="BF2F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64E4B5B-C363-3772-83B3-460B9E090445}"/>
                </a:ext>
              </a:extLst>
            </p:cNvPr>
            <p:cNvSpPr/>
            <p:nvPr/>
          </p:nvSpPr>
          <p:spPr>
            <a:xfrm>
              <a:off x="1550552" y="4000763"/>
              <a:ext cx="2060608" cy="687602"/>
            </a:xfrm>
            <a:prstGeom prst="roundRect">
              <a:avLst/>
            </a:prstGeom>
            <a:noFill/>
            <a:ln>
              <a:solidFill>
                <a:srgbClr val="BF2F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Workshop</a:t>
              </a:r>
              <a:r>
                <a:rPr lang="en-GB" sz="1400" dirty="0">
                  <a:solidFill>
                    <a:schemeClr val="tx1"/>
                  </a:solidFill>
                </a:rPr>
                <a:t> on </a:t>
              </a:r>
              <a:r>
                <a:rPr lang="en-GB" sz="1400" dirty="0" err="1">
                  <a:solidFill>
                    <a:schemeClr val="tx1"/>
                  </a:solidFill>
                </a:rPr>
                <a:t>RNASeq</a:t>
              </a:r>
              <a:r>
                <a:rPr lang="en-GB" sz="1400" dirty="0">
                  <a:solidFill>
                    <a:schemeClr val="tx1"/>
                  </a:solidFill>
                </a:rPr>
                <a:t> data, manipulating and visualisation</a:t>
              </a:r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A2AEB873-8019-EDFC-A944-5AB31098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232" y="182091"/>
            <a:ext cx="1876407" cy="243314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4BEF3A1A-1E95-CF08-10E0-0AAAA178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23" y="182092"/>
            <a:ext cx="1880977" cy="2433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43B5BF9-9A4F-7803-5ACE-0C4489A44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597" y="182093"/>
            <a:ext cx="1876995" cy="243314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E4107A4-5466-4344-01EE-69B8A3EA7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370" y="182092"/>
            <a:ext cx="1878396" cy="2433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BA1BBF0-61B4-9248-19D6-4028E5685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735" y="182092"/>
            <a:ext cx="1879804" cy="2433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C001FF0-94A0-6692-A5E3-1A9D6B10B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8100" y="182092"/>
            <a:ext cx="1879804" cy="2433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27ED30B-795D-1027-352F-97EE7B601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92" y="182092"/>
            <a:ext cx="1868077" cy="2433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6A439D9-2614-D77A-77BD-8345AE990E4B}"/>
              </a:ext>
            </a:extLst>
          </p:cNvPr>
          <p:cNvGrpSpPr/>
          <p:nvPr/>
        </p:nvGrpSpPr>
        <p:grpSpPr>
          <a:xfrm flipH="1">
            <a:off x="5731403" y="2889086"/>
            <a:ext cx="4737498" cy="1586700"/>
            <a:chOff x="85110" y="2883663"/>
            <a:chExt cx="4737498" cy="15867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53640E8-AC36-BA3B-2E82-827994C666C6}"/>
                </a:ext>
              </a:extLst>
            </p:cNvPr>
            <p:cNvGrpSpPr/>
            <p:nvPr/>
          </p:nvGrpSpPr>
          <p:grpSpPr>
            <a:xfrm>
              <a:off x="2675911" y="3153663"/>
              <a:ext cx="2146697" cy="1316700"/>
              <a:chOff x="2675911" y="3153663"/>
              <a:chExt cx="2146697" cy="13167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BDE6A96-8FC6-DB35-E132-E5B79BB5E6D4}"/>
                  </a:ext>
                </a:extLst>
              </p:cNvPr>
              <p:cNvCxnSpPr>
                <a:cxnSpLocks/>
                <a:stCxn id="78" idx="2"/>
                <a:endCxn id="76" idx="3"/>
              </p:cNvCxnSpPr>
              <p:nvPr/>
            </p:nvCxnSpPr>
            <p:spPr>
              <a:xfrm flipH="1" flipV="1">
                <a:off x="2675911" y="3153663"/>
                <a:ext cx="1758194" cy="903812"/>
              </a:xfrm>
              <a:prstGeom prst="line">
                <a:avLst/>
              </a:prstGeom>
              <a:ln w="38100">
                <a:solidFill>
                  <a:srgbClr val="BF2F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CC6C8FD-5EB1-4518-D8A0-87672DF93881}"/>
                  </a:ext>
                </a:extLst>
              </p:cNvPr>
              <p:cNvSpPr/>
              <p:nvPr/>
            </p:nvSpPr>
            <p:spPr>
              <a:xfrm rot="2952495">
                <a:off x="4352639" y="4000394"/>
                <a:ext cx="469969" cy="469969"/>
              </a:xfrm>
              <a:prstGeom prst="ellipse">
                <a:avLst/>
              </a:prstGeom>
              <a:noFill/>
              <a:ln w="38100">
                <a:solidFill>
                  <a:srgbClr val="BF2F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B1A25A6-F820-7D71-9917-2CABBFBE48AF}"/>
                </a:ext>
              </a:extLst>
            </p:cNvPr>
            <p:cNvSpPr/>
            <p:nvPr/>
          </p:nvSpPr>
          <p:spPr>
            <a:xfrm>
              <a:off x="85110" y="2883663"/>
              <a:ext cx="2590801" cy="540000"/>
            </a:xfrm>
            <a:prstGeom prst="roundRect">
              <a:avLst/>
            </a:prstGeom>
            <a:noFill/>
            <a:ln>
              <a:solidFill>
                <a:srgbClr val="BF2F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Workshop</a:t>
              </a:r>
              <a:r>
                <a:rPr lang="en-GB" sz="1600" dirty="0">
                  <a:solidFill>
                    <a:schemeClr val="tx1"/>
                  </a:solidFill>
                </a:rPr>
                <a:t> on basic R, running basic commands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983EFFB-7DB0-B0D0-417D-43503793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3</a:t>
            </a:fld>
            <a:endParaRPr lang="en-GB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45363A1-3AA7-4DC3-AFE2-88B6D33074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67" y="3564451"/>
            <a:ext cx="2276770" cy="296423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B3440-2257-96A9-39DB-F75364DAE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1995" y="3564451"/>
            <a:ext cx="2290380" cy="296423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4C51D04-2B27-8DD6-6EE2-B7AB065EC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4837" y="3564451"/>
            <a:ext cx="2280466" cy="296423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276CEC0-D2C3-717B-4694-A31EE21FD8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3135" y="3564451"/>
            <a:ext cx="2285010" cy="296423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ECF4FCC-2F08-66C6-358A-D29CAD9D6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3215" y="3564451"/>
            <a:ext cx="2293228" cy="296423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DA3305B-3A21-7295-5D47-DF61659D94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7577" y="3564451"/>
            <a:ext cx="2298946" cy="296423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3112111-1D63-D245-DF4D-90100E69C9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4802" y="3564451"/>
            <a:ext cx="2296083" cy="296423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8E35328-2D26-2D30-7BC3-953AD2DAA3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4882" y="3564451"/>
            <a:ext cx="2293228" cy="296423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C8B4686-1978-27C2-4807-A477536688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348" y="3390727"/>
            <a:ext cx="2740906" cy="88692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E0276A4-2BF9-8FA7-7992-D4EF2BC5CE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7627" y="4737888"/>
            <a:ext cx="3017668" cy="17166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E9BD7F7-D7D3-F86D-5B75-D6F090BC521C}"/>
              </a:ext>
            </a:extLst>
          </p:cNvPr>
          <p:cNvSpPr txBox="1"/>
          <p:nvPr/>
        </p:nvSpPr>
        <p:spPr>
          <a:xfrm>
            <a:off x="201841" y="4447434"/>
            <a:ext cx="3156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linkClick r:id="rId21"/>
              </a:rPr>
              <a:t>github.com/BioDataBorhani/BristolUni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1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5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5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5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75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6182-1FA2-B343-80F6-4509BF60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76161A2-145F-A95C-11A2-30A8C7AD3A97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D1C896-D907-C4ED-E8FE-981844D5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0" y="172665"/>
            <a:ext cx="3924000" cy="2446874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19D150-C0DA-25F6-6F98-CC72AF1A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A8C95297-C2AB-F1B2-B583-71E330F1DF17}"/>
              </a:ext>
            </a:extLst>
          </p:cNvPr>
          <p:cNvSpPr/>
          <p:nvPr/>
        </p:nvSpPr>
        <p:spPr>
          <a:xfrm>
            <a:off x="2342132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5F10DCC0-E85F-2AB8-C26A-CADC76839846}"/>
              </a:ext>
            </a:extLst>
          </p:cNvPr>
          <p:cNvSpPr/>
          <p:nvPr/>
        </p:nvSpPr>
        <p:spPr>
          <a:xfrm>
            <a:off x="458588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07344 w 1872000"/>
              <a:gd name="connsiteY1" fmla="*/ 0 h 864000"/>
              <a:gd name="connsiteX2" fmla="*/ 1048139 w 1872000"/>
              <a:gd name="connsiteY2" fmla="*/ 0 h 864000"/>
              <a:gd name="connsiteX3" fmla="*/ 1672563 w 1872000"/>
              <a:gd name="connsiteY3" fmla="*/ 0 h 864000"/>
              <a:gd name="connsiteX4" fmla="*/ 1872000 w 1872000"/>
              <a:gd name="connsiteY4" fmla="*/ 432000 h 864000"/>
              <a:gd name="connsiteX5" fmla="*/ 1672563 w 1872000"/>
              <a:gd name="connsiteY5" fmla="*/ 864000 h 864000"/>
              <a:gd name="connsiteX6" fmla="*/ 1081591 w 1872000"/>
              <a:gd name="connsiteY6" fmla="*/ 864000 h 864000"/>
              <a:gd name="connsiteX7" fmla="*/ 490618 w 1872000"/>
              <a:gd name="connsiteY7" fmla="*/ 864000 h 864000"/>
              <a:gd name="connsiteX8" fmla="*/ 0 w 1872000"/>
              <a:gd name="connsiteY8" fmla="*/ 864000 h 864000"/>
              <a:gd name="connsiteX9" fmla="*/ 0 w 1872000"/>
              <a:gd name="connsiteY9" fmla="*/ 41472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97184" y="-53190"/>
                  <a:pt x="290315" y="39251"/>
                  <a:pt x="507344" y="0"/>
                </a:cubicBezTo>
                <a:cubicBezTo>
                  <a:pt x="724373" y="-39251"/>
                  <a:pt x="836678" y="60696"/>
                  <a:pt x="1048139" y="0"/>
                </a:cubicBezTo>
                <a:cubicBezTo>
                  <a:pt x="1259600" y="-60696"/>
                  <a:pt x="1393932" y="33571"/>
                  <a:pt x="1672563" y="0"/>
                </a:cubicBezTo>
                <a:cubicBezTo>
                  <a:pt x="1793295" y="200213"/>
                  <a:pt x="1765387" y="221209"/>
                  <a:pt x="1872000" y="432000"/>
                </a:cubicBezTo>
                <a:cubicBezTo>
                  <a:pt x="1842111" y="606645"/>
                  <a:pt x="1731908" y="722840"/>
                  <a:pt x="1672563" y="864000"/>
                </a:cubicBezTo>
                <a:cubicBezTo>
                  <a:pt x="1477941" y="919203"/>
                  <a:pt x="1276035" y="835452"/>
                  <a:pt x="1081591" y="864000"/>
                </a:cubicBezTo>
                <a:cubicBezTo>
                  <a:pt x="887147" y="892548"/>
                  <a:pt x="621110" y="836770"/>
                  <a:pt x="490618" y="864000"/>
                </a:cubicBezTo>
                <a:cubicBezTo>
                  <a:pt x="360126" y="891230"/>
                  <a:pt x="180377" y="812260"/>
                  <a:pt x="0" y="864000"/>
                </a:cubicBezTo>
                <a:cubicBezTo>
                  <a:pt x="-42301" y="665816"/>
                  <a:pt x="24679" y="543501"/>
                  <a:pt x="0" y="414720"/>
                </a:cubicBezTo>
                <a:cubicBezTo>
                  <a:pt x="-24679" y="285939"/>
                  <a:pt x="31365" y="107274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88811" y="-32119"/>
                  <a:pt x="381181" y="26982"/>
                  <a:pt x="590972" y="0"/>
                </a:cubicBezTo>
                <a:cubicBezTo>
                  <a:pt x="800763" y="-26982"/>
                  <a:pt x="999724" y="7677"/>
                  <a:pt x="1165219" y="0"/>
                </a:cubicBezTo>
                <a:cubicBezTo>
                  <a:pt x="1330714" y="-7677"/>
                  <a:pt x="1465409" y="40611"/>
                  <a:pt x="1672563" y="0"/>
                </a:cubicBezTo>
                <a:cubicBezTo>
                  <a:pt x="1772619" y="138923"/>
                  <a:pt x="1782833" y="239510"/>
                  <a:pt x="1872000" y="432000"/>
                </a:cubicBezTo>
                <a:cubicBezTo>
                  <a:pt x="1816027" y="596804"/>
                  <a:pt x="1719629" y="740015"/>
                  <a:pt x="1672563" y="864000"/>
                </a:cubicBezTo>
                <a:cubicBezTo>
                  <a:pt x="1463674" y="872521"/>
                  <a:pt x="1227034" y="856100"/>
                  <a:pt x="1081591" y="864000"/>
                </a:cubicBezTo>
                <a:cubicBezTo>
                  <a:pt x="936148" y="871900"/>
                  <a:pt x="814697" y="830375"/>
                  <a:pt x="557521" y="864000"/>
                </a:cubicBezTo>
                <a:cubicBezTo>
                  <a:pt x="300345" y="897625"/>
                  <a:pt x="124618" y="851406"/>
                  <a:pt x="0" y="864000"/>
                </a:cubicBezTo>
                <a:cubicBezTo>
                  <a:pt x="-38639" y="693957"/>
                  <a:pt x="11010" y="601232"/>
                  <a:pt x="0" y="440640"/>
                </a:cubicBezTo>
                <a:cubicBezTo>
                  <a:pt x="-11010" y="280048"/>
                  <a:pt x="50664" y="156486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2B40F9C-F08F-4381-F33F-CC550ECC6566}"/>
              </a:ext>
            </a:extLst>
          </p:cNvPr>
          <p:cNvSpPr/>
          <p:nvPr/>
        </p:nvSpPr>
        <p:spPr>
          <a:xfrm>
            <a:off x="4225676" y="56018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C2B1EAB-42DA-B114-7ABA-21E5E181DA82}"/>
              </a:ext>
            </a:extLst>
          </p:cNvPr>
          <p:cNvSpPr/>
          <p:nvPr/>
        </p:nvSpPr>
        <p:spPr>
          <a:xfrm>
            <a:off x="6109220" y="560824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A63EA2F-13A4-EA67-DEF9-1D0FB4DBEA7B}"/>
              </a:ext>
            </a:extLst>
          </p:cNvPr>
          <p:cNvSpPr/>
          <p:nvPr/>
        </p:nvSpPr>
        <p:spPr>
          <a:xfrm>
            <a:off x="7992764" y="5518248"/>
            <a:ext cx="1872000" cy="1044000"/>
          </a:xfrm>
          <a:custGeom>
            <a:avLst/>
            <a:gdLst>
              <a:gd name="connsiteX0" fmla="*/ 0 w 1872000"/>
              <a:gd name="connsiteY0" fmla="*/ 0 h 1044000"/>
              <a:gd name="connsiteX1" fmla="*/ 578615 w 1872000"/>
              <a:gd name="connsiteY1" fmla="*/ 0 h 1044000"/>
              <a:gd name="connsiteX2" fmla="*/ 1075351 w 1872000"/>
              <a:gd name="connsiteY2" fmla="*/ 0 h 1044000"/>
              <a:gd name="connsiteX3" fmla="*/ 1637591 w 1872000"/>
              <a:gd name="connsiteY3" fmla="*/ 0 h 1044000"/>
              <a:gd name="connsiteX4" fmla="*/ 1872000 w 1872000"/>
              <a:gd name="connsiteY4" fmla="*/ 522000 h 1044000"/>
              <a:gd name="connsiteX5" fmla="*/ 1637591 w 1872000"/>
              <a:gd name="connsiteY5" fmla="*/ 1044000 h 1044000"/>
              <a:gd name="connsiteX6" fmla="*/ 1140855 w 1872000"/>
              <a:gd name="connsiteY6" fmla="*/ 1044000 h 1044000"/>
              <a:gd name="connsiteX7" fmla="*/ 611367 w 1872000"/>
              <a:gd name="connsiteY7" fmla="*/ 1044000 h 1044000"/>
              <a:gd name="connsiteX8" fmla="*/ 0 w 1872000"/>
              <a:gd name="connsiteY8" fmla="*/ 1044000 h 1044000"/>
              <a:gd name="connsiteX9" fmla="*/ 234409 w 1872000"/>
              <a:gd name="connsiteY9" fmla="*/ 522000 h 1044000"/>
              <a:gd name="connsiteX10" fmla="*/ 0 w 1872000"/>
              <a:gd name="connsiteY10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1044000" fill="none" extrusionOk="0">
                <a:moveTo>
                  <a:pt x="0" y="0"/>
                </a:moveTo>
                <a:cubicBezTo>
                  <a:pt x="285360" y="-31659"/>
                  <a:pt x="357110" y="4330"/>
                  <a:pt x="578615" y="0"/>
                </a:cubicBezTo>
                <a:cubicBezTo>
                  <a:pt x="800121" y="-4330"/>
                  <a:pt x="891608" y="38387"/>
                  <a:pt x="1075351" y="0"/>
                </a:cubicBezTo>
                <a:cubicBezTo>
                  <a:pt x="1259094" y="-38387"/>
                  <a:pt x="1429293" y="35232"/>
                  <a:pt x="1637591" y="0"/>
                </a:cubicBezTo>
                <a:cubicBezTo>
                  <a:pt x="1722061" y="161080"/>
                  <a:pt x="1742544" y="371375"/>
                  <a:pt x="1872000" y="522000"/>
                </a:cubicBezTo>
                <a:cubicBezTo>
                  <a:pt x="1818914" y="689446"/>
                  <a:pt x="1707496" y="868370"/>
                  <a:pt x="1637591" y="1044000"/>
                </a:cubicBezTo>
                <a:cubicBezTo>
                  <a:pt x="1427928" y="1102881"/>
                  <a:pt x="1311319" y="1023233"/>
                  <a:pt x="1140855" y="1044000"/>
                </a:cubicBezTo>
                <a:cubicBezTo>
                  <a:pt x="970391" y="1064767"/>
                  <a:pt x="767087" y="998348"/>
                  <a:pt x="611367" y="1044000"/>
                </a:cubicBezTo>
                <a:cubicBezTo>
                  <a:pt x="455647" y="1089652"/>
                  <a:pt x="256745" y="997480"/>
                  <a:pt x="0" y="1044000"/>
                </a:cubicBezTo>
                <a:cubicBezTo>
                  <a:pt x="44943" y="810768"/>
                  <a:pt x="189202" y="680424"/>
                  <a:pt x="234409" y="522000"/>
                </a:cubicBezTo>
                <a:cubicBezTo>
                  <a:pt x="68308" y="289698"/>
                  <a:pt x="135491" y="237488"/>
                  <a:pt x="0" y="0"/>
                </a:cubicBezTo>
                <a:close/>
              </a:path>
              <a:path w="1872000" h="1044000" stroke="0" extrusionOk="0">
                <a:moveTo>
                  <a:pt x="0" y="0"/>
                </a:moveTo>
                <a:cubicBezTo>
                  <a:pt x="152308" y="-8711"/>
                  <a:pt x="385123" y="21362"/>
                  <a:pt x="513112" y="0"/>
                </a:cubicBezTo>
                <a:cubicBezTo>
                  <a:pt x="641101" y="-21362"/>
                  <a:pt x="802767" y="52860"/>
                  <a:pt x="1042600" y="0"/>
                </a:cubicBezTo>
                <a:cubicBezTo>
                  <a:pt x="1282433" y="-52860"/>
                  <a:pt x="1388614" y="23497"/>
                  <a:pt x="1637591" y="0"/>
                </a:cubicBezTo>
                <a:cubicBezTo>
                  <a:pt x="1739290" y="118526"/>
                  <a:pt x="1720007" y="311773"/>
                  <a:pt x="1872000" y="522000"/>
                </a:cubicBezTo>
                <a:cubicBezTo>
                  <a:pt x="1860042" y="693656"/>
                  <a:pt x="1668699" y="863900"/>
                  <a:pt x="1637591" y="1044000"/>
                </a:cubicBezTo>
                <a:cubicBezTo>
                  <a:pt x="1398420" y="1107612"/>
                  <a:pt x="1314155" y="1009464"/>
                  <a:pt x="1091727" y="1044000"/>
                </a:cubicBezTo>
                <a:cubicBezTo>
                  <a:pt x="869299" y="1078536"/>
                  <a:pt x="683834" y="983090"/>
                  <a:pt x="529488" y="1044000"/>
                </a:cubicBezTo>
                <a:cubicBezTo>
                  <a:pt x="375142" y="1104910"/>
                  <a:pt x="148132" y="992837"/>
                  <a:pt x="0" y="1044000"/>
                </a:cubicBezTo>
                <a:cubicBezTo>
                  <a:pt x="56131" y="902272"/>
                  <a:pt x="213857" y="662785"/>
                  <a:pt x="234409" y="522000"/>
                </a:cubicBezTo>
                <a:cubicBezTo>
                  <a:pt x="147736" y="392305"/>
                  <a:pt x="105263" y="137257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9A310E8A-9D68-33EE-57CA-C1ED6201C5A2}"/>
              </a:ext>
            </a:extLst>
          </p:cNvPr>
          <p:cNvSpPr/>
          <p:nvPr/>
        </p:nvSpPr>
        <p:spPr>
          <a:xfrm flipH="1">
            <a:off x="9876310" y="5608248"/>
            <a:ext cx="1673784" cy="864000"/>
          </a:xfrm>
          <a:custGeom>
            <a:avLst/>
            <a:gdLst>
              <a:gd name="connsiteX0" fmla="*/ 0 w 1673784"/>
              <a:gd name="connsiteY0" fmla="*/ 0 h 864000"/>
              <a:gd name="connsiteX1" fmla="*/ 556559 w 1673784"/>
              <a:gd name="connsiteY1" fmla="*/ 0 h 864000"/>
              <a:gd name="connsiteX2" fmla="*/ 1113118 w 1673784"/>
              <a:gd name="connsiteY2" fmla="*/ 0 h 864000"/>
              <a:gd name="connsiteX3" fmla="*/ 1669677 w 1673784"/>
              <a:gd name="connsiteY3" fmla="*/ 0 h 864000"/>
              <a:gd name="connsiteX4" fmla="*/ 1673784 w 1673784"/>
              <a:gd name="connsiteY4" fmla="*/ 7361 h 864000"/>
              <a:gd name="connsiteX5" fmla="*/ 1436903 w 1673784"/>
              <a:gd name="connsiteY5" fmla="*/ 432000 h 864000"/>
              <a:gd name="connsiteX6" fmla="*/ 1673784 w 1673784"/>
              <a:gd name="connsiteY6" fmla="*/ 856638 h 864000"/>
              <a:gd name="connsiteX7" fmla="*/ 1669677 w 1673784"/>
              <a:gd name="connsiteY7" fmla="*/ 864000 h 864000"/>
              <a:gd name="connsiteX8" fmla="*/ 1146512 w 1673784"/>
              <a:gd name="connsiteY8" fmla="*/ 864000 h 864000"/>
              <a:gd name="connsiteX9" fmla="*/ 606649 w 1673784"/>
              <a:gd name="connsiteY9" fmla="*/ 864000 h 864000"/>
              <a:gd name="connsiteX10" fmla="*/ 0 w 1673784"/>
              <a:gd name="connsiteY10" fmla="*/ 864000 h 864000"/>
              <a:gd name="connsiteX11" fmla="*/ 0 w 1673784"/>
              <a:gd name="connsiteY11" fmla="*/ 449280 h 864000"/>
              <a:gd name="connsiteX12" fmla="*/ 0 w 1673784"/>
              <a:gd name="connsiteY12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86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2043" y="2999"/>
                  <a:pt x="1671138" y="4548"/>
                  <a:pt x="1673784" y="7361"/>
                </a:cubicBezTo>
                <a:cubicBezTo>
                  <a:pt x="1587202" y="185836"/>
                  <a:pt x="1471541" y="258041"/>
                  <a:pt x="1436903" y="432000"/>
                </a:cubicBezTo>
                <a:cubicBezTo>
                  <a:pt x="1534401" y="499443"/>
                  <a:pt x="1580197" y="777283"/>
                  <a:pt x="1673784" y="856638"/>
                </a:cubicBezTo>
                <a:cubicBezTo>
                  <a:pt x="1673121" y="858365"/>
                  <a:pt x="1670694" y="861373"/>
                  <a:pt x="1669677" y="864000"/>
                </a:cubicBezTo>
                <a:cubicBezTo>
                  <a:pt x="1489977" y="869932"/>
                  <a:pt x="1353201" y="817141"/>
                  <a:pt x="1146512" y="864000"/>
                </a:cubicBezTo>
                <a:cubicBezTo>
                  <a:pt x="939823" y="910859"/>
                  <a:pt x="859544" y="845741"/>
                  <a:pt x="606649" y="864000"/>
                </a:cubicBezTo>
                <a:cubicBezTo>
                  <a:pt x="353754" y="882259"/>
                  <a:pt x="216033" y="807293"/>
                  <a:pt x="0" y="864000"/>
                </a:cubicBezTo>
                <a:cubicBezTo>
                  <a:pt x="-39451" y="720274"/>
                  <a:pt x="2958" y="653987"/>
                  <a:pt x="0" y="449280"/>
                </a:cubicBezTo>
                <a:cubicBezTo>
                  <a:pt x="-2958" y="244573"/>
                  <a:pt x="12315" y="219840"/>
                  <a:pt x="0" y="0"/>
                </a:cubicBezTo>
                <a:close/>
              </a:path>
              <a:path w="1673784" h="86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106" y="2450"/>
                  <a:pt x="1671496" y="4443"/>
                  <a:pt x="1673784" y="7361"/>
                </a:cubicBezTo>
                <a:cubicBezTo>
                  <a:pt x="1603209" y="185292"/>
                  <a:pt x="1488255" y="255068"/>
                  <a:pt x="1436903" y="432000"/>
                </a:cubicBezTo>
                <a:cubicBezTo>
                  <a:pt x="1544227" y="579735"/>
                  <a:pt x="1595116" y="718191"/>
                  <a:pt x="1673784" y="856638"/>
                </a:cubicBezTo>
                <a:cubicBezTo>
                  <a:pt x="1672099" y="860254"/>
                  <a:pt x="1670291" y="861788"/>
                  <a:pt x="1669677" y="864000"/>
                </a:cubicBezTo>
                <a:cubicBezTo>
                  <a:pt x="1493665" y="866362"/>
                  <a:pt x="1333165" y="808535"/>
                  <a:pt x="1096421" y="864000"/>
                </a:cubicBezTo>
                <a:cubicBezTo>
                  <a:pt x="859677" y="919465"/>
                  <a:pt x="749865" y="805607"/>
                  <a:pt x="539862" y="864000"/>
                </a:cubicBezTo>
                <a:cubicBezTo>
                  <a:pt x="329859" y="922393"/>
                  <a:pt x="236264" y="860754"/>
                  <a:pt x="0" y="864000"/>
                </a:cubicBezTo>
                <a:cubicBezTo>
                  <a:pt x="-1204" y="654438"/>
                  <a:pt x="42802" y="608553"/>
                  <a:pt x="0" y="432000"/>
                </a:cubicBezTo>
                <a:cubicBezTo>
                  <a:pt x="-42802" y="255447"/>
                  <a:pt x="39653" y="120152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14A4A9-F605-3BAC-5CD7-CBA2B698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082" y="172665"/>
            <a:ext cx="3906000" cy="2304625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27395A-03F4-DBF7-D85E-E1A24A333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174" y="172665"/>
            <a:ext cx="3934800" cy="2043721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0557F0-9CCB-4B3D-2B73-1436E0AF7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90" y="1439783"/>
            <a:ext cx="3935838" cy="392400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9FCCE7-1DA8-52C9-800E-BED588109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750" y="1439783"/>
            <a:ext cx="3906379" cy="392400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27808EE-4D62-1C29-0A63-9CD3C4982B7A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F30A2E-EE9F-42A8-C496-FD21A3EBB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BE8BC3-F44D-4667-A954-AEA144EC9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F689B8-AE8D-6E68-3F06-941C2336D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2EF083-F33F-9339-77E7-D042B7179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A40693-2091-B61F-F29C-735344DED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752" y="1439783"/>
            <a:ext cx="3941729" cy="392400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C1DDD4-3584-679F-E16C-1DF35EB4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7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C713-7E00-906A-EA21-29081369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AF4BF6-2215-8C6F-F989-AE4A9EE0FBC4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B2524DB-DA04-0FFA-9A3E-1AA0ACFF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4BE765B9-B169-A43A-49A0-26993BA91836}"/>
              </a:ext>
            </a:extLst>
          </p:cNvPr>
          <p:cNvSpPr/>
          <p:nvPr/>
        </p:nvSpPr>
        <p:spPr>
          <a:xfrm>
            <a:off x="2342132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085111 w 1872000"/>
              <a:gd name="connsiteY6" fmla="*/ 864000 h 864000"/>
              <a:gd name="connsiteX7" fmla="*/ 4922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88094" y="-31703"/>
                  <a:pt x="443379" y="29119"/>
                  <a:pt x="576115" y="0"/>
                </a:cubicBezTo>
                <a:cubicBezTo>
                  <a:pt x="708851" y="-29119"/>
                  <a:pt x="988222" y="49966"/>
                  <a:pt x="1101891" y="0"/>
                </a:cubicBezTo>
                <a:cubicBezTo>
                  <a:pt x="1215560" y="-49966"/>
                  <a:pt x="1459643" y="54557"/>
                  <a:pt x="1678006" y="0"/>
                </a:cubicBezTo>
                <a:cubicBezTo>
                  <a:pt x="1752323" y="122121"/>
                  <a:pt x="1755613" y="292727"/>
                  <a:pt x="1872000" y="432000"/>
                </a:cubicBezTo>
                <a:cubicBezTo>
                  <a:pt x="1819341" y="598626"/>
                  <a:pt x="1690727" y="710549"/>
                  <a:pt x="1678006" y="864000"/>
                </a:cubicBezTo>
                <a:cubicBezTo>
                  <a:pt x="1533988" y="870551"/>
                  <a:pt x="1380210" y="858932"/>
                  <a:pt x="1085111" y="864000"/>
                </a:cubicBezTo>
                <a:cubicBezTo>
                  <a:pt x="790012" y="869068"/>
                  <a:pt x="771099" y="812554"/>
                  <a:pt x="492215" y="864000"/>
                </a:cubicBezTo>
                <a:cubicBezTo>
                  <a:pt x="213331" y="915446"/>
                  <a:pt x="200925" y="819584"/>
                  <a:pt x="0" y="864000"/>
                </a:cubicBezTo>
                <a:cubicBezTo>
                  <a:pt x="54416" y="686879"/>
                  <a:pt x="135073" y="590940"/>
                  <a:pt x="193994" y="432000"/>
                </a:cubicBezTo>
                <a:cubicBezTo>
                  <a:pt x="73802" y="269660"/>
                  <a:pt x="112240" y="176141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9414" y="-1190"/>
                  <a:pt x="300507" y="41844"/>
                  <a:pt x="559335" y="0"/>
                </a:cubicBezTo>
                <a:cubicBezTo>
                  <a:pt x="818164" y="-41844"/>
                  <a:pt x="1006092" y="51376"/>
                  <a:pt x="1135451" y="0"/>
                </a:cubicBezTo>
                <a:cubicBezTo>
                  <a:pt x="1264810" y="-51376"/>
                  <a:pt x="1454834" y="18156"/>
                  <a:pt x="1678006" y="0"/>
                </a:cubicBezTo>
                <a:cubicBezTo>
                  <a:pt x="1771114" y="70474"/>
                  <a:pt x="1771206" y="282519"/>
                  <a:pt x="1872000" y="432000"/>
                </a:cubicBezTo>
                <a:cubicBezTo>
                  <a:pt x="1834119" y="534161"/>
                  <a:pt x="1717196" y="657746"/>
                  <a:pt x="1678006" y="864000"/>
                </a:cubicBezTo>
                <a:cubicBezTo>
                  <a:pt x="1545865" y="880889"/>
                  <a:pt x="1355261" y="819625"/>
                  <a:pt x="1152231" y="864000"/>
                </a:cubicBezTo>
                <a:cubicBezTo>
                  <a:pt x="949201" y="908375"/>
                  <a:pt x="768128" y="812369"/>
                  <a:pt x="576115" y="864000"/>
                </a:cubicBezTo>
                <a:cubicBezTo>
                  <a:pt x="384102" y="915631"/>
                  <a:pt x="227064" y="841923"/>
                  <a:pt x="0" y="864000"/>
                </a:cubicBezTo>
                <a:cubicBezTo>
                  <a:pt x="52390" y="630958"/>
                  <a:pt x="125923" y="584888"/>
                  <a:pt x="193994" y="432000"/>
                </a:cubicBezTo>
                <a:cubicBezTo>
                  <a:pt x="83269" y="243713"/>
                  <a:pt x="59154" y="114600"/>
                  <a:pt x="0" y="0"/>
                </a:cubicBezTo>
                <a:close/>
              </a:path>
            </a:pathLst>
          </a:custGeom>
          <a:solidFill>
            <a:srgbClr val="023E8A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23874147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Prepare Data Structure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5DE91620-10D1-059A-950E-B4ADDE3F4828}"/>
              </a:ext>
            </a:extLst>
          </p:cNvPr>
          <p:cNvSpPr/>
          <p:nvPr/>
        </p:nvSpPr>
        <p:spPr>
          <a:xfrm>
            <a:off x="458588" y="56007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07344 w 1872000"/>
              <a:gd name="connsiteY1" fmla="*/ 0 h 864000"/>
              <a:gd name="connsiteX2" fmla="*/ 1048139 w 1872000"/>
              <a:gd name="connsiteY2" fmla="*/ 0 h 864000"/>
              <a:gd name="connsiteX3" fmla="*/ 1672563 w 1872000"/>
              <a:gd name="connsiteY3" fmla="*/ 0 h 864000"/>
              <a:gd name="connsiteX4" fmla="*/ 1872000 w 1872000"/>
              <a:gd name="connsiteY4" fmla="*/ 432000 h 864000"/>
              <a:gd name="connsiteX5" fmla="*/ 1672563 w 1872000"/>
              <a:gd name="connsiteY5" fmla="*/ 864000 h 864000"/>
              <a:gd name="connsiteX6" fmla="*/ 1081591 w 1872000"/>
              <a:gd name="connsiteY6" fmla="*/ 864000 h 864000"/>
              <a:gd name="connsiteX7" fmla="*/ 490618 w 1872000"/>
              <a:gd name="connsiteY7" fmla="*/ 864000 h 864000"/>
              <a:gd name="connsiteX8" fmla="*/ 0 w 1872000"/>
              <a:gd name="connsiteY8" fmla="*/ 864000 h 864000"/>
              <a:gd name="connsiteX9" fmla="*/ 0 w 1872000"/>
              <a:gd name="connsiteY9" fmla="*/ 41472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97184" y="-53190"/>
                  <a:pt x="290315" y="39251"/>
                  <a:pt x="507344" y="0"/>
                </a:cubicBezTo>
                <a:cubicBezTo>
                  <a:pt x="724373" y="-39251"/>
                  <a:pt x="836678" y="60696"/>
                  <a:pt x="1048139" y="0"/>
                </a:cubicBezTo>
                <a:cubicBezTo>
                  <a:pt x="1259600" y="-60696"/>
                  <a:pt x="1393932" y="33571"/>
                  <a:pt x="1672563" y="0"/>
                </a:cubicBezTo>
                <a:cubicBezTo>
                  <a:pt x="1793295" y="200213"/>
                  <a:pt x="1765387" y="221209"/>
                  <a:pt x="1872000" y="432000"/>
                </a:cubicBezTo>
                <a:cubicBezTo>
                  <a:pt x="1842111" y="606645"/>
                  <a:pt x="1731908" y="722840"/>
                  <a:pt x="1672563" y="864000"/>
                </a:cubicBezTo>
                <a:cubicBezTo>
                  <a:pt x="1477941" y="919203"/>
                  <a:pt x="1276035" y="835452"/>
                  <a:pt x="1081591" y="864000"/>
                </a:cubicBezTo>
                <a:cubicBezTo>
                  <a:pt x="887147" y="892548"/>
                  <a:pt x="621110" y="836770"/>
                  <a:pt x="490618" y="864000"/>
                </a:cubicBezTo>
                <a:cubicBezTo>
                  <a:pt x="360126" y="891230"/>
                  <a:pt x="180377" y="812260"/>
                  <a:pt x="0" y="864000"/>
                </a:cubicBezTo>
                <a:cubicBezTo>
                  <a:pt x="-42301" y="665816"/>
                  <a:pt x="24679" y="543501"/>
                  <a:pt x="0" y="414720"/>
                </a:cubicBezTo>
                <a:cubicBezTo>
                  <a:pt x="-24679" y="285939"/>
                  <a:pt x="31365" y="107274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88811" y="-32119"/>
                  <a:pt x="381181" y="26982"/>
                  <a:pt x="590972" y="0"/>
                </a:cubicBezTo>
                <a:cubicBezTo>
                  <a:pt x="800763" y="-26982"/>
                  <a:pt x="999724" y="7677"/>
                  <a:pt x="1165219" y="0"/>
                </a:cubicBezTo>
                <a:cubicBezTo>
                  <a:pt x="1330714" y="-7677"/>
                  <a:pt x="1465409" y="40611"/>
                  <a:pt x="1672563" y="0"/>
                </a:cubicBezTo>
                <a:cubicBezTo>
                  <a:pt x="1772619" y="138923"/>
                  <a:pt x="1782833" y="239510"/>
                  <a:pt x="1872000" y="432000"/>
                </a:cubicBezTo>
                <a:cubicBezTo>
                  <a:pt x="1816027" y="596804"/>
                  <a:pt x="1719629" y="740015"/>
                  <a:pt x="1672563" y="864000"/>
                </a:cubicBezTo>
                <a:cubicBezTo>
                  <a:pt x="1463674" y="872521"/>
                  <a:pt x="1227034" y="856100"/>
                  <a:pt x="1081591" y="864000"/>
                </a:cubicBezTo>
                <a:cubicBezTo>
                  <a:pt x="936148" y="871900"/>
                  <a:pt x="814697" y="830375"/>
                  <a:pt x="557521" y="864000"/>
                </a:cubicBezTo>
                <a:cubicBezTo>
                  <a:pt x="300345" y="897625"/>
                  <a:pt x="124618" y="851406"/>
                  <a:pt x="0" y="864000"/>
                </a:cubicBezTo>
                <a:cubicBezTo>
                  <a:pt x="-38639" y="693957"/>
                  <a:pt x="11010" y="601232"/>
                  <a:pt x="0" y="440640"/>
                </a:cubicBezTo>
                <a:cubicBezTo>
                  <a:pt x="-11010" y="280048"/>
                  <a:pt x="50664" y="156486"/>
                  <a:pt x="0" y="0"/>
                </a:cubicBezTo>
                <a:close/>
              </a:path>
            </a:pathLst>
          </a:custGeom>
          <a:solidFill>
            <a:srgbClr val="03045E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26252187">
                  <a:prstGeom prst="homePlate">
                    <a:avLst>
                      <a:gd name="adj" fmla="val 2308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badi" panose="020B0604020104020204" pitchFamily="34" charset="0"/>
              </a:rPr>
              <a:t>Load counts data and Metadata Files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74FEA88-D69A-AA65-088C-E1C69A2D58F7}"/>
              </a:ext>
            </a:extLst>
          </p:cNvPr>
          <p:cNvSpPr/>
          <p:nvPr/>
        </p:nvSpPr>
        <p:spPr>
          <a:xfrm>
            <a:off x="4225676" y="560189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5223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01891 w 1872000"/>
              <a:gd name="connsiteY6" fmla="*/ 864000 h 864000"/>
              <a:gd name="connsiteX7" fmla="*/ 576115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9920" y="-11112"/>
                  <a:pt x="423724" y="46516"/>
                  <a:pt x="576115" y="0"/>
                </a:cubicBezTo>
                <a:cubicBezTo>
                  <a:pt x="728506" y="-46516"/>
                  <a:pt x="972335" y="45463"/>
                  <a:pt x="1152231" y="0"/>
                </a:cubicBezTo>
                <a:cubicBezTo>
                  <a:pt x="1332127" y="-45463"/>
                  <a:pt x="1430134" y="27264"/>
                  <a:pt x="1678006" y="0"/>
                </a:cubicBezTo>
                <a:cubicBezTo>
                  <a:pt x="1772337" y="172982"/>
                  <a:pt x="1784522" y="240508"/>
                  <a:pt x="1872000" y="432000"/>
                </a:cubicBezTo>
                <a:cubicBezTo>
                  <a:pt x="1831490" y="593923"/>
                  <a:pt x="1747464" y="656471"/>
                  <a:pt x="1678006" y="864000"/>
                </a:cubicBezTo>
                <a:cubicBezTo>
                  <a:pt x="1560883" y="873641"/>
                  <a:pt x="1378349" y="813644"/>
                  <a:pt x="1101891" y="864000"/>
                </a:cubicBezTo>
                <a:cubicBezTo>
                  <a:pt x="825433" y="914356"/>
                  <a:pt x="702307" y="845478"/>
                  <a:pt x="576115" y="864000"/>
                </a:cubicBezTo>
                <a:cubicBezTo>
                  <a:pt x="449923" y="882522"/>
                  <a:pt x="149012" y="843340"/>
                  <a:pt x="0" y="864000"/>
                </a:cubicBezTo>
                <a:cubicBezTo>
                  <a:pt x="8266" y="727183"/>
                  <a:pt x="150973" y="585499"/>
                  <a:pt x="193994" y="432000"/>
                </a:cubicBezTo>
                <a:cubicBezTo>
                  <a:pt x="83057" y="275630"/>
                  <a:pt x="77702" y="74837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35245" y="-40778"/>
                  <a:pt x="300414" y="55312"/>
                  <a:pt x="508995" y="0"/>
                </a:cubicBezTo>
                <a:cubicBezTo>
                  <a:pt x="717577" y="-55312"/>
                  <a:pt x="883050" y="56528"/>
                  <a:pt x="1017990" y="0"/>
                </a:cubicBezTo>
                <a:cubicBezTo>
                  <a:pt x="1152930" y="-56528"/>
                  <a:pt x="1469663" y="3331"/>
                  <a:pt x="1678006" y="0"/>
                </a:cubicBezTo>
                <a:cubicBezTo>
                  <a:pt x="1750286" y="124787"/>
                  <a:pt x="1786322" y="300368"/>
                  <a:pt x="1872000" y="432000"/>
                </a:cubicBezTo>
                <a:cubicBezTo>
                  <a:pt x="1810642" y="646474"/>
                  <a:pt x="1699643" y="719093"/>
                  <a:pt x="1678006" y="864000"/>
                </a:cubicBezTo>
                <a:cubicBezTo>
                  <a:pt x="1399863" y="895288"/>
                  <a:pt x="1378704" y="822190"/>
                  <a:pt x="1118671" y="864000"/>
                </a:cubicBezTo>
                <a:cubicBezTo>
                  <a:pt x="858638" y="905810"/>
                  <a:pt x="851707" y="827141"/>
                  <a:pt x="592895" y="864000"/>
                </a:cubicBezTo>
                <a:cubicBezTo>
                  <a:pt x="334083" y="900859"/>
                  <a:pt x="178232" y="825090"/>
                  <a:pt x="0" y="864000"/>
                </a:cubicBezTo>
                <a:cubicBezTo>
                  <a:pt x="40860" y="647875"/>
                  <a:pt x="199206" y="548966"/>
                  <a:pt x="193994" y="432000"/>
                </a:cubicBezTo>
                <a:cubicBezTo>
                  <a:pt x="74856" y="276249"/>
                  <a:pt x="119806" y="148594"/>
                  <a:pt x="0" y="0"/>
                </a:cubicBezTo>
                <a:close/>
              </a:path>
            </a:pathLst>
          </a:custGeom>
          <a:solidFill>
            <a:srgbClr val="0077B6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52623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Merge Count data and Metadata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ECF43775-5C8E-8594-0B46-0B3A286A1AB3}"/>
              </a:ext>
            </a:extLst>
          </p:cNvPr>
          <p:cNvSpPr/>
          <p:nvPr/>
        </p:nvSpPr>
        <p:spPr>
          <a:xfrm>
            <a:off x="6109220" y="560824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76115 w 1872000"/>
              <a:gd name="connsiteY1" fmla="*/ 0 h 864000"/>
              <a:gd name="connsiteX2" fmla="*/ 113545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18671 w 1872000"/>
              <a:gd name="connsiteY6" fmla="*/ 864000 h 864000"/>
              <a:gd name="connsiteX7" fmla="*/ 60967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148521" y="-51756"/>
                  <a:pt x="396362" y="35518"/>
                  <a:pt x="576115" y="0"/>
                </a:cubicBezTo>
                <a:cubicBezTo>
                  <a:pt x="755869" y="-35518"/>
                  <a:pt x="994115" y="1104"/>
                  <a:pt x="1135451" y="0"/>
                </a:cubicBezTo>
                <a:cubicBezTo>
                  <a:pt x="1276787" y="-1104"/>
                  <a:pt x="1494925" y="15872"/>
                  <a:pt x="1678006" y="0"/>
                </a:cubicBezTo>
                <a:cubicBezTo>
                  <a:pt x="1762756" y="155570"/>
                  <a:pt x="1771442" y="286961"/>
                  <a:pt x="1872000" y="432000"/>
                </a:cubicBezTo>
                <a:cubicBezTo>
                  <a:pt x="1822805" y="551018"/>
                  <a:pt x="1726173" y="646321"/>
                  <a:pt x="1678006" y="864000"/>
                </a:cubicBezTo>
                <a:cubicBezTo>
                  <a:pt x="1409457" y="887451"/>
                  <a:pt x="1261576" y="802326"/>
                  <a:pt x="1118671" y="864000"/>
                </a:cubicBezTo>
                <a:cubicBezTo>
                  <a:pt x="975767" y="925674"/>
                  <a:pt x="750461" y="850611"/>
                  <a:pt x="609676" y="864000"/>
                </a:cubicBezTo>
                <a:cubicBezTo>
                  <a:pt x="468891" y="877389"/>
                  <a:pt x="220655" y="829147"/>
                  <a:pt x="0" y="864000"/>
                </a:cubicBezTo>
                <a:cubicBezTo>
                  <a:pt x="75981" y="689408"/>
                  <a:pt x="111002" y="647027"/>
                  <a:pt x="193994" y="432000"/>
                </a:cubicBezTo>
                <a:cubicBezTo>
                  <a:pt x="124115" y="302435"/>
                  <a:pt x="49568" y="93486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115510" y="-46671"/>
                  <a:pt x="378810" y="35422"/>
                  <a:pt x="559335" y="0"/>
                </a:cubicBezTo>
                <a:cubicBezTo>
                  <a:pt x="739860" y="-35422"/>
                  <a:pt x="837366" y="28287"/>
                  <a:pt x="1085111" y="0"/>
                </a:cubicBezTo>
                <a:cubicBezTo>
                  <a:pt x="1332856" y="-28287"/>
                  <a:pt x="1544415" y="58695"/>
                  <a:pt x="1678006" y="0"/>
                </a:cubicBezTo>
                <a:cubicBezTo>
                  <a:pt x="1753862" y="79329"/>
                  <a:pt x="1736939" y="251021"/>
                  <a:pt x="1872000" y="432000"/>
                </a:cubicBezTo>
                <a:cubicBezTo>
                  <a:pt x="1849837" y="529859"/>
                  <a:pt x="1710130" y="663260"/>
                  <a:pt x="1678006" y="864000"/>
                </a:cubicBezTo>
                <a:cubicBezTo>
                  <a:pt x="1458325" y="888282"/>
                  <a:pt x="1314229" y="808506"/>
                  <a:pt x="1152231" y="864000"/>
                </a:cubicBezTo>
                <a:cubicBezTo>
                  <a:pt x="990233" y="919494"/>
                  <a:pt x="824555" y="820863"/>
                  <a:pt x="609676" y="864000"/>
                </a:cubicBezTo>
                <a:cubicBezTo>
                  <a:pt x="394798" y="907137"/>
                  <a:pt x="132603" y="852458"/>
                  <a:pt x="0" y="864000"/>
                </a:cubicBezTo>
                <a:cubicBezTo>
                  <a:pt x="42014" y="669268"/>
                  <a:pt x="134905" y="605934"/>
                  <a:pt x="193994" y="432000"/>
                </a:cubicBezTo>
                <a:cubicBezTo>
                  <a:pt x="109122" y="351133"/>
                  <a:pt x="78509" y="84056"/>
                  <a:pt x="0" y="0"/>
                </a:cubicBezTo>
                <a:close/>
              </a:path>
            </a:pathLst>
          </a:custGeom>
          <a:solidFill>
            <a:srgbClr val="0096C7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89965032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Run DESeq2 Analysis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10D5E69-ADC7-8A3B-D0A6-1265D1EAC47A}"/>
              </a:ext>
            </a:extLst>
          </p:cNvPr>
          <p:cNvSpPr/>
          <p:nvPr/>
        </p:nvSpPr>
        <p:spPr>
          <a:xfrm>
            <a:off x="7992764" y="5602448"/>
            <a:ext cx="1872000" cy="864000"/>
          </a:xfrm>
          <a:custGeom>
            <a:avLst/>
            <a:gdLst>
              <a:gd name="connsiteX0" fmla="*/ 0 w 1872000"/>
              <a:gd name="connsiteY0" fmla="*/ 0 h 864000"/>
              <a:gd name="connsiteX1" fmla="*/ 592895 w 1872000"/>
              <a:gd name="connsiteY1" fmla="*/ 0 h 864000"/>
              <a:gd name="connsiteX2" fmla="*/ 1101891 w 1872000"/>
              <a:gd name="connsiteY2" fmla="*/ 0 h 864000"/>
              <a:gd name="connsiteX3" fmla="*/ 1678006 w 1872000"/>
              <a:gd name="connsiteY3" fmla="*/ 0 h 864000"/>
              <a:gd name="connsiteX4" fmla="*/ 1872000 w 1872000"/>
              <a:gd name="connsiteY4" fmla="*/ 432000 h 864000"/>
              <a:gd name="connsiteX5" fmla="*/ 1678006 w 1872000"/>
              <a:gd name="connsiteY5" fmla="*/ 864000 h 864000"/>
              <a:gd name="connsiteX6" fmla="*/ 1169011 w 1872000"/>
              <a:gd name="connsiteY6" fmla="*/ 864000 h 864000"/>
              <a:gd name="connsiteX7" fmla="*/ 626456 w 1872000"/>
              <a:gd name="connsiteY7" fmla="*/ 864000 h 864000"/>
              <a:gd name="connsiteX8" fmla="*/ 0 w 1872000"/>
              <a:gd name="connsiteY8" fmla="*/ 864000 h 864000"/>
              <a:gd name="connsiteX9" fmla="*/ 193994 w 1872000"/>
              <a:gd name="connsiteY9" fmla="*/ 432000 h 864000"/>
              <a:gd name="connsiteX10" fmla="*/ 0 w 1872000"/>
              <a:gd name="connsiteY10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000" h="864000" fill="none" extrusionOk="0">
                <a:moveTo>
                  <a:pt x="0" y="0"/>
                </a:moveTo>
                <a:cubicBezTo>
                  <a:pt x="241205" y="-39262"/>
                  <a:pt x="315023" y="60482"/>
                  <a:pt x="592895" y="0"/>
                </a:cubicBezTo>
                <a:cubicBezTo>
                  <a:pt x="870767" y="-60482"/>
                  <a:pt x="877879" y="51059"/>
                  <a:pt x="1101891" y="0"/>
                </a:cubicBezTo>
                <a:cubicBezTo>
                  <a:pt x="1325903" y="-51059"/>
                  <a:pt x="1468044" y="21539"/>
                  <a:pt x="1678006" y="0"/>
                </a:cubicBezTo>
                <a:cubicBezTo>
                  <a:pt x="1777167" y="104807"/>
                  <a:pt x="1780149" y="270822"/>
                  <a:pt x="1872000" y="432000"/>
                </a:cubicBezTo>
                <a:cubicBezTo>
                  <a:pt x="1832014" y="641931"/>
                  <a:pt x="1720848" y="742872"/>
                  <a:pt x="1678006" y="864000"/>
                </a:cubicBezTo>
                <a:cubicBezTo>
                  <a:pt x="1430990" y="880321"/>
                  <a:pt x="1396054" y="861615"/>
                  <a:pt x="1169011" y="864000"/>
                </a:cubicBezTo>
                <a:cubicBezTo>
                  <a:pt x="941969" y="866385"/>
                  <a:pt x="837197" y="835743"/>
                  <a:pt x="626456" y="864000"/>
                </a:cubicBezTo>
                <a:cubicBezTo>
                  <a:pt x="415715" y="892257"/>
                  <a:pt x="179053" y="797393"/>
                  <a:pt x="0" y="864000"/>
                </a:cubicBezTo>
                <a:cubicBezTo>
                  <a:pt x="54696" y="636229"/>
                  <a:pt x="139845" y="614269"/>
                  <a:pt x="193994" y="432000"/>
                </a:cubicBezTo>
                <a:cubicBezTo>
                  <a:pt x="95107" y="333740"/>
                  <a:pt x="112119" y="147089"/>
                  <a:pt x="0" y="0"/>
                </a:cubicBezTo>
                <a:close/>
              </a:path>
              <a:path w="1872000" h="864000" stroke="0" extrusionOk="0">
                <a:moveTo>
                  <a:pt x="0" y="0"/>
                </a:moveTo>
                <a:cubicBezTo>
                  <a:pt x="200669" y="-577"/>
                  <a:pt x="312391" y="54318"/>
                  <a:pt x="525775" y="0"/>
                </a:cubicBezTo>
                <a:cubicBezTo>
                  <a:pt x="739159" y="-54318"/>
                  <a:pt x="861407" y="63098"/>
                  <a:pt x="1068330" y="0"/>
                </a:cubicBezTo>
                <a:cubicBezTo>
                  <a:pt x="1275253" y="-63098"/>
                  <a:pt x="1518584" y="2344"/>
                  <a:pt x="1678006" y="0"/>
                </a:cubicBezTo>
                <a:cubicBezTo>
                  <a:pt x="1812638" y="172852"/>
                  <a:pt x="1756187" y="225769"/>
                  <a:pt x="1872000" y="432000"/>
                </a:cubicBezTo>
                <a:cubicBezTo>
                  <a:pt x="1844253" y="576691"/>
                  <a:pt x="1705928" y="721063"/>
                  <a:pt x="1678006" y="864000"/>
                </a:cubicBezTo>
                <a:cubicBezTo>
                  <a:pt x="1556119" y="927644"/>
                  <a:pt x="1306679" y="817715"/>
                  <a:pt x="1118671" y="864000"/>
                </a:cubicBezTo>
                <a:cubicBezTo>
                  <a:pt x="930663" y="910285"/>
                  <a:pt x="813691" y="796334"/>
                  <a:pt x="542555" y="864000"/>
                </a:cubicBezTo>
                <a:cubicBezTo>
                  <a:pt x="271419" y="931666"/>
                  <a:pt x="203099" y="816764"/>
                  <a:pt x="0" y="864000"/>
                </a:cubicBezTo>
                <a:cubicBezTo>
                  <a:pt x="69602" y="673370"/>
                  <a:pt x="155349" y="519572"/>
                  <a:pt x="193994" y="432000"/>
                </a:cubicBezTo>
                <a:cubicBezTo>
                  <a:pt x="103216" y="306717"/>
                  <a:pt x="76392" y="125990"/>
                  <a:pt x="0" y="0"/>
                </a:cubicBezTo>
                <a:close/>
              </a:path>
            </a:pathLst>
          </a:custGeom>
          <a:solidFill>
            <a:srgbClr val="48CAE4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097359306">
                  <a:prstGeom prst="chevron">
                    <a:avLst>
                      <a:gd name="adj" fmla="val 224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Visualise Results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3B7A6A4B-A51F-E05C-7565-B103D21B4B6D}"/>
              </a:ext>
            </a:extLst>
          </p:cNvPr>
          <p:cNvSpPr/>
          <p:nvPr/>
        </p:nvSpPr>
        <p:spPr>
          <a:xfrm flipH="1">
            <a:off x="9876310" y="5512448"/>
            <a:ext cx="1673784" cy="1044000"/>
          </a:xfrm>
          <a:custGeom>
            <a:avLst/>
            <a:gdLst>
              <a:gd name="connsiteX0" fmla="*/ 0 w 1673784"/>
              <a:gd name="connsiteY0" fmla="*/ 0 h 1044000"/>
              <a:gd name="connsiteX1" fmla="*/ 556559 w 1673784"/>
              <a:gd name="connsiteY1" fmla="*/ 0 h 1044000"/>
              <a:gd name="connsiteX2" fmla="*/ 1113118 w 1673784"/>
              <a:gd name="connsiteY2" fmla="*/ 0 h 1044000"/>
              <a:gd name="connsiteX3" fmla="*/ 1669677 w 1673784"/>
              <a:gd name="connsiteY3" fmla="*/ 0 h 1044000"/>
              <a:gd name="connsiteX4" fmla="*/ 1673784 w 1673784"/>
              <a:gd name="connsiteY4" fmla="*/ 8895 h 1044000"/>
              <a:gd name="connsiteX5" fmla="*/ 1436903 w 1673784"/>
              <a:gd name="connsiteY5" fmla="*/ 522000 h 1044000"/>
              <a:gd name="connsiteX6" fmla="*/ 1673784 w 1673784"/>
              <a:gd name="connsiteY6" fmla="*/ 1035105 h 1044000"/>
              <a:gd name="connsiteX7" fmla="*/ 1669677 w 1673784"/>
              <a:gd name="connsiteY7" fmla="*/ 1044000 h 1044000"/>
              <a:gd name="connsiteX8" fmla="*/ 1146512 w 1673784"/>
              <a:gd name="connsiteY8" fmla="*/ 1044000 h 1044000"/>
              <a:gd name="connsiteX9" fmla="*/ 606649 w 1673784"/>
              <a:gd name="connsiteY9" fmla="*/ 1044000 h 1044000"/>
              <a:gd name="connsiteX10" fmla="*/ 0 w 1673784"/>
              <a:gd name="connsiteY10" fmla="*/ 1044000 h 1044000"/>
              <a:gd name="connsiteX11" fmla="*/ 0 w 1673784"/>
              <a:gd name="connsiteY11" fmla="*/ 542880 h 1044000"/>
              <a:gd name="connsiteX12" fmla="*/ 0 w 1673784"/>
              <a:gd name="connsiteY12" fmla="*/ 0 h 10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3784" h="1044000" fill="none" extrusionOk="0">
                <a:moveTo>
                  <a:pt x="0" y="0"/>
                </a:moveTo>
                <a:cubicBezTo>
                  <a:pt x="271728" y="-63470"/>
                  <a:pt x="285359" y="53250"/>
                  <a:pt x="556559" y="0"/>
                </a:cubicBezTo>
                <a:cubicBezTo>
                  <a:pt x="827759" y="-53250"/>
                  <a:pt x="939381" y="66283"/>
                  <a:pt x="1113118" y="0"/>
                </a:cubicBezTo>
                <a:cubicBezTo>
                  <a:pt x="1286855" y="-66283"/>
                  <a:pt x="1423582" y="52342"/>
                  <a:pt x="1669677" y="0"/>
                </a:cubicBezTo>
                <a:cubicBezTo>
                  <a:pt x="1671385" y="1437"/>
                  <a:pt x="1671681" y="6655"/>
                  <a:pt x="1673784" y="8895"/>
                </a:cubicBezTo>
                <a:cubicBezTo>
                  <a:pt x="1610705" y="279542"/>
                  <a:pt x="1497747" y="262741"/>
                  <a:pt x="1436903" y="522000"/>
                </a:cubicBezTo>
                <a:cubicBezTo>
                  <a:pt x="1560774" y="634490"/>
                  <a:pt x="1582545" y="891989"/>
                  <a:pt x="1673784" y="1035105"/>
                </a:cubicBezTo>
                <a:cubicBezTo>
                  <a:pt x="1672073" y="1039011"/>
                  <a:pt x="1670054" y="1041708"/>
                  <a:pt x="1669677" y="1044000"/>
                </a:cubicBezTo>
                <a:cubicBezTo>
                  <a:pt x="1489977" y="1049932"/>
                  <a:pt x="1353201" y="997141"/>
                  <a:pt x="1146512" y="1044000"/>
                </a:cubicBezTo>
                <a:cubicBezTo>
                  <a:pt x="939823" y="1090859"/>
                  <a:pt x="859544" y="1025741"/>
                  <a:pt x="606649" y="1044000"/>
                </a:cubicBezTo>
                <a:cubicBezTo>
                  <a:pt x="353754" y="1062259"/>
                  <a:pt x="216033" y="987293"/>
                  <a:pt x="0" y="1044000"/>
                </a:cubicBezTo>
                <a:cubicBezTo>
                  <a:pt x="-4199" y="848956"/>
                  <a:pt x="21620" y="717165"/>
                  <a:pt x="0" y="542880"/>
                </a:cubicBezTo>
                <a:cubicBezTo>
                  <a:pt x="-21620" y="368595"/>
                  <a:pt x="41518" y="240410"/>
                  <a:pt x="0" y="0"/>
                </a:cubicBezTo>
                <a:close/>
              </a:path>
              <a:path w="1673784" h="1044000" stroke="0" extrusionOk="0">
                <a:moveTo>
                  <a:pt x="0" y="0"/>
                </a:moveTo>
                <a:cubicBezTo>
                  <a:pt x="139945" y="-21325"/>
                  <a:pt x="386411" y="26007"/>
                  <a:pt x="523165" y="0"/>
                </a:cubicBezTo>
                <a:cubicBezTo>
                  <a:pt x="659920" y="-26007"/>
                  <a:pt x="977699" y="24118"/>
                  <a:pt x="1096421" y="0"/>
                </a:cubicBezTo>
                <a:cubicBezTo>
                  <a:pt x="1215143" y="-24118"/>
                  <a:pt x="1481627" y="28657"/>
                  <a:pt x="1669677" y="0"/>
                </a:cubicBezTo>
                <a:cubicBezTo>
                  <a:pt x="1671877" y="3918"/>
                  <a:pt x="1671091" y="4981"/>
                  <a:pt x="1673784" y="8895"/>
                </a:cubicBezTo>
                <a:cubicBezTo>
                  <a:pt x="1634423" y="146774"/>
                  <a:pt x="1464001" y="355254"/>
                  <a:pt x="1436903" y="522000"/>
                </a:cubicBezTo>
                <a:cubicBezTo>
                  <a:pt x="1513873" y="631603"/>
                  <a:pt x="1597162" y="929414"/>
                  <a:pt x="1673784" y="1035105"/>
                </a:cubicBezTo>
                <a:cubicBezTo>
                  <a:pt x="1673162" y="1038052"/>
                  <a:pt x="1671060" y="1040159"/>
                  <a:pt x="1669677" y="1044000"/>
                </a:cubicBezTo>
                <a:cubicBezTo>
                  <a:pt x="1493665" y="1046362"/>
                  <a:pt x="1333165" y="988535"/>
                  <a:pt x="1096421" y="1044000"/>
                </a:cubicBezTo>
                <a:cubicBezTo>
                  <a:pt x="859677" y="1099465"/>
                  <a:pt x="749865" y="985607"/>
                  <a:pt x="539862" y="1044000"/>
                </a:cubicBezTo>
                <a:cubicBezTo>
                  <a:pt x="329859" y="1102393"/>
                  <a:pt x="236264" y="1040754"/>
                  <a:pt x="0" y="1044000"/>
                </a:cubicBezTo>
                <a:cubicBezTo>
                  <a:pt x="-5524" y="836094"/>
                  <a:pt x="23362" y="746277"/>
                  <a:pt x="0" y="522000"/>
                </a:cubicBezTo>
                <a:cubicBezTo>
                  <a:pt x="-23362" y="297723"/>
                  <a:pt x="54773" y="142051"/>
                  <a:pt x="0" y="0"/>
                </a:cubicBezTo>
                <a:close/>
              </a:path>
            </a:pathLst>
          </a:custGeom>
          <a:solidFill>
            <a:srgbClr val="90E0EF"/>
          </a:soli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362730646">
                  <a:custGeom>
                    <a:avLst/>
                    <a:gdLst>
                      <a:gd name="connsiteX0" fmla="*/ 0 w 1673784"/>
                      <a:gd name="connsiteY0" fmla="*/ 0 h 1044000"/>
                      <a:gd name="connsiteX1" fmla="*/ 1669677 w 1673784"/>
                      <a:gd name="connsiteY1" fmla="*/ 0 h 1044000"/>
                      <a:gd name="connsiteX2" fmla="*/ 1673784 w 1673784"/>
                      <a:gd name="connsiteY2" fmla="*/ 8895 h 1044000"/>
                      <a:gd name="connsiteX3" fmla="*/ 1436903 w 1673784"/>
                      <a:gd name="connsiteY3" fmla="*/ 522000 h 1044000"/>
                      <a:gd name="connsiteX4" fmla="*/ 1673784 w 1673784"/>
                      <a:gd name="connsiteY4" fmla="*/ 1035105 h 1044000"/>
                      <a:gd name="connsiteX5" fmla="*/ 1669677 w 1673784"/>
                      <a:gd name="connsiteY5" fmla="*/ 1044000 h 1044000"/>
                      <a:gd name="connsiteX6" fmla="*/ 0 w 1673784"/>
                      <a:gd name="connsiteY6" fmla="*/ 1044000 h 104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3784" h="1044000">
                        <a:moveTo>
                          <a:pt x="0" y="0"/>
                        </a:moveTo>
                        <a:lnTo>
                          <a:pt x="1669677" y="0"/>
                        </a:lnTo>
                        <a:lnTo>
                          <a:pt x="1673784" y="8895"/>
                        </a:lnTo>
                        <a:lnTo>
                          <a:pt x="1436903" y="522000"/>
                        </a:lnTo>
                        <a:lnTo>
                          <a:pt x="1673784" y="1035105"/>
                        </a:lnTo>
                        <a:lnTo>
                          <a:pt x="1669677" y="1044000"/>
                        </a:lnTo>
                        <a:lnTo>
                          <a:pt x="0" y="1044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00" r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7D940-8997-9748-5BFB-9992DD20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8" y="241300"/>
            <a:ext cx="5203885" cy="522736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F4EBBE-BD08-8FFB-1D8D-693FE931E394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ED91B8-8F45-915C-00F3-36ACD99D4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EFE1CF-EEA1-BAC4-083E-22FA0D8A2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978FC47-5E68-804A-A554-7BB095F9F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4DEF6A-800F-150B-06C5-B4BD9FF66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0A81C4-362B-72D5-A22B-ACF779CC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31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946FC-5C0F-1EBF-24C0-A82510D78EFB}"/>
              </a:ext>
            </a:extLst>
          </p:cNvPr>
          <p:cNvSpPr/>
          <p:nvPr/>
        </p:nvSpPr>
        <p:spPr>
          <a:xfrm>
            <a:off x="3619499" y="383238"/>
            <a:ext cx="1318803" cy="15090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AE238C-7429-73A9-CA1B-4A7C27FA72F2}"/>
              </a:ext>
            </a:extLst>
          </p:cNvPr>
          <p:cNvSpPr/>
          <p:nvPr/>
        </p:nvSpPr>
        <p:spPr>
          <a:xfrm rot="20436838">
            <a:off x="923308" y="805478"/>
            <a:ext cx="1155862" cy="23546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E2DC4F-60DC-7CBB-60C0-01C7682060E8}"/>
              </a:ext>
            </a:extLst>
          </p:cNvPr>
          <p:cNvSpPr txBox="1"/>
          <p:nvPr/>
        </p:nvSpPr>
        <p:spPr>
          <a:xfrm>
            <a:off x="6203708" y="1801261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BF2F38"/>
                </a:solidFill>
              </a:rPr>
              <a:t>Top UP-Regulated Expressed Genes:</a:t>
            </a:r>
          </a:p>
          <a:p>
            <a:r>
              <a:rPr lang="en-GB" b="1" dirty="0">
                <a:solidFill>
                  <a:srgbClr val="BF2F38"/>
                </a:solidFill>
              </a:rPr>
              <a:t>CEMIP, ADAM12, COL11A1, MMP1, INHBA</a:t>
            </a:r>
            <a:endParaRPr lang="en-GB" dirty="0">
              <a:solidFill>
                <a:srgbClr val="BF2F3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98C3-A74E-85F3-320D-CB9C550081AC}"/>
              </a:ext>
            </a:extLst>
          </p:cNvPr>
          <p:cNvSpPr txBox="1"/>
          <p:nvPr/>
        </p:nvSpPr>
        <p:spPr>
          <a:xfrm>
            <a:off x="6203708" y="2916119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3E74"/>
                </a:solidFill>
              </a:rPr>
              <a:t>Top DOWN-Regulated Expressed Genes:</a:t>
            </a:r>
          </a:p>
          <a:p>
            <a:r>
              <a:rPr lang="en-GB" b="1" dirty="0">
                <a:solidFill>
                  <a:srgbClr val="233E74"/>
                </a:solidFill>
              </a:rPr>
              <a:t>OTOP3, BEST4, SPIB, CA7, ABCG2</a:t>
            </a:r>
            <a:endParaRPr lang="en-GB" dirty="0">
              <a:solidFill>
                <a:srgbClr val="23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8A4616-176D-9802-B5E0-54E3FCB59A9B}"/>
              </a:ext>
            </a:extLst>
          </p:cNvPr>
          <p:cNvGrpSpPr/>
          <p:nvPr/>
        </p:nvGrpSpPr>
        <p:grpSpPr>
          <a:xfrm>
            <a:off x="350730" y="3135557"/>
            <a:ext cx="5910370" cy="936000"/>
            <a:chOff x="1769139" y="3282233"/>
            <a:chExt cx="5630802" cy="936000"/>
          </a:xfrm>
        </p:grpSpPr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0BF848E4-28D6-CD22-81FF-9E803725A2F4}"/>
                </a:ext>
              </a:extLst>
            </p:cNvPr>
            <p:cNvSpPr/>
            <p:nvPr/>
          </p:nvSpPr>
          <p:spPr>
            <a:xfrm>
              <a:off x="2407589" y="3330409"/>
              <a:ext cx="4992352" cy="864000"/>
            </a:xfrm>
            <a:custGeom>
              <a:avLst/>
              <a:gdLst>
                <a:gd name="connsiteX0" fmla="*/ 0 w 8095402"/>
                <a:gd name="connsiteY0" fmla="*/ 0 h 1083733"/>
                <a:gd name="connsiteX1" fmla="*/ 8095402 w 8095402"/>
                <a:gd name="connsiteY1" fmla="*/ 0 h 1083733"/>
                <a:gd name="connsiteX2" fmla="*/ 8095402 w 8095402"/>
                <a:gd name="connsiteY2" fmla="*/ 1083733 h 1083733"/>
                <a:gd name="connsiteX3" fmla="*/ 0 w 8095402"/>
                <a:gd name="connsiteY3" fmla="*/ 1083733 h 1083733"/>
                <a:gd name="connsiteX4" fmla="*/ 0 w 8095402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5402" h="1083733">
                  <a:moveTo>
                    <a:pt x="0" y="0"/>
                  </a:moveTo>
                  <a:lnTo>
                    <a:pt x="8095402" y="0"/>
                  </a:lnTo>
                  <a:lnTo>
                    <a:pt x="8095402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355300"/>
                <a:satOff val="50000"/>
                <a:lumOff val="-7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tabLst>
                  <a:tab pos="0" algn="l"/>
                  <a:tab pos="1343025" algn="l"/>
                </a:tabLst>
              </a:pPr>
              <a:r>
                <a:rPr lang="en-GB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Be able to load, manipulate, and visualise </a:t>
              </a:r>
              <a:r>
                <a:rPr lang="en-GB" sz="2000" dirty="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RNASeq</a:t>
              </a:r>
              <a:r>
                <a:rPr lang="en-GB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data to differentiate between two groups</a:t>
              </a:r>
              <a:endParaRPr lang="en-GB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560C53-5869-4F12-31BB-604D981B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9139" y="3282233"/>
              <a:ext cx="936000" cy="936000"/>
            </a:xfrm>
            <a:prstGeom prst="ellipse">
              <a:avLst/>
            </a:prstGeom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D8A6FA-2AE9-1B5F-AF4A-56C90C2AAC91}"/>
                </a:ext>
              </a:extLst>
            </p:cNvPr>
            <p:cNvSpPr txBox="1">
              <a:spLocks/>
            </p:cNvSpPr>
            <p:nvPr/>
          </p:nvSpPr>
          <p:spPr>
            <a:xfrm>
              <a:off x="1945352" y="3343855"/>
              <a:ext cx="555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masis MT Pro Black" panose="020F0502020204030204" pitchFamily="18" charset="0"/>
                </a:defRPr>
              </a:lvl1pPr>
            </a:lstStyle>
            <a:p>
              <a:r>
                <a:rPr lang="en-GB" dirty="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892C2B-095C-5A5C-B467-94E7CA38C157}"/>
              </a:ext>
            </a:extLst>
          </p:cNvPr>
          <p:cNvGrpSpPr/>
          <p:nvPr/>
        </p:nvGrpSpPr>
        <p:grpSpPr>
          <a:xfrm>
            <a:off x="361387" y="4430676"/>
            <a:ext cx="5899713" cy="936000"/>
            <a:chOff x="1399655" y="4815833"/>
            <a:chExt cx="5899713" cy="936000"/>
          </a:xfrm>
        </p:grpSpPr>
        <p:sp>
          <p:nvSpPr>
            <p:cNvPr id="26" name="Freeform: Shape 10">
              <a:extLst>
                <a:ext uri="{FF2B5EF4-FFF2-40B4-BE49-F238E27FC236}">
                  <a16:creationId xmlns:a16="http://schemas.microsoft.com/office/drawing/2014/main" id="{33FD29C4-E9C8-0750-9FF5-3C637D43C0B6}"/>
                </a:ext>
              </a:extLst>
            </p:cNvPr>
            <p:cNvSpPr/>
            <p:nvPr/>
          </p:nvSpPr>
          <p:spPr>
            <a:xfrm>
              <a:off x="2027448" y="4854281"/>
              <a:ext cx="5271920" cy="864000"/>
            </a:xfrm>
            <a:custGeom>
              <a:avLst/>
              <a:gdLst>
                <a:gd name="connsiteX0" fmla="*/ 0 w 8489339"/>
                <a:gd name="connsiteY0" fmla="*/ 0 h 1083733"/>
                <a:gd name="connsiteX1" fmla="*/ 8489339 w 8489339"/>
                <a:gd name="connsiteY1" fmla="*/ 0 h 1083733"/>
                <a:gd name="connsiteX2" fmla="*/ 8489339 w 8489339"/>
                <a:gd name="connsiteY2" fmla="*/ 1083733 h 1083733"/>
                <a:gd name="connsiteX3" fmla="*/ 0 w 8489339"/>
                <a:gd name="connsiteY3" fmla="*/ 1083733 h 1083733"/>
                <a:gd name="connsiteX4" fmla="*/ 0 w 8489339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339" h="1083733">
                  <a:moveTo>
                    <a:pt x="0" y="0"/>
                  </a:moveTo>
                  <a:lnTo>
                    <a:pt x="8489339" y="0"/>
                  </a:lnTo>
                  <a:lnTo>
                    <a:pt x="8489339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r>
                <a:rPr lang="en-GB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Investigate how gene expression data can be analysed and interpreted</a:t>
              </a:r>
              <a:endParaRPr lang="en-GB" sz="24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E1E8E6-197F-3D44-1298-9B318E0A3A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9655" y="4815833"/>
              <a:ext cx="936000" cy="936000"/>
            </a:xfrm>
            <a:prstGeom prst="ellipse">
              <a:avLst/>
            </a:prstGeom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>
                <a:highlight>
                  <a:srgbClr val="FFFF00"/>
                </a:highligh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785982-DE02-E602-305D-AA2D4D961A93}"/>
                </a:ext>
              </a:extLst>
            </p:cNvPr>
            <p:cNvSpPr txBox="1">
              <a:spLocks/>
            </p:cNvSpPr>
            <p:nvPr/>
          </p:nvSpPr>
          <p:spPr>
            <a:xfrm>
              <a:off x="1595254" y="4894447"/>
              <a:ext cx="5259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latin typeface="Amasis MT Pro Black" panose="020F0502020204030204" pitchFamily="18" charset="0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92ECBA-4C0A-D5B5-6BAB-67C2820F3F64}"/>
              </a:ext>
            </a:extLst>
          </p:cNvPr>
          <p:cNvGrpSpPr/>
          <p:nvPr/>
        </p:nvGrpSpPr>
        <p:grpSpPr>
          <a:xfrm>
            <a:off x="350732" y="1840438"/>
            <a:ext cx="5910368" cy="936000"/>
            <a:chOff x="1473615" y="1662548"/>
            <a:chExt cx="5758554" cy="936000"/>
          </a:xfrm>
        </p:grpSpPr>
        <p:sp>
          <p:nvSpPr>
            <p:cNvPr id="30" name="Freeform: Shape 26">
              <a:extLst>
                <a:ext uri="{FF2B5EF4-FFF2-40B4-BE49-F238E27FC236}">
                  <a16:creationId xmlns:a16="http://schemas.microsoft.com/office/drawing/2014/main" id="{9B6686A5-A73C-F074-9141-A9138EC19691}"/>
                </a:ext>
              </a:extLst>
            </p:cNvPr>
            <p:cNvSpPr/>
            <p:nvPr/>
          </p:nvSpPr>
          <p:spPr>
            <a:xfrm>
              <a:off x="2095665" y="1719484"/>
              <a:ext cx="5136504" cy="864000"/>
            </a:xfrm>
            <a:custGeom>
              <a:avLst/>
              <a:gdLst>
                <a:gd name="connsiteX0" fmla="*/ 0 w 8489339"/>
                <a:gd name="connsiteY0" fmla="*/ 0 h 1083733"/>
                <a:gd name="connsiteX1" fmla="*/ 8489339 w 8489339"/>
                <a:gd name="connsiteY1" fmla="*/ 0 h 1083733"/>
                <a:gd name="connsiteX2" fmla="*/ 8489339 w 8489339"/>
                <a:gd name="connsiteY2" fmla="*/ 1083733 h 1083733"/>
                <a:gd name="connsiteX3" fmla="*/ 0 w 8489339"/>
                <a:gd name="connsiteY3" fmla="*/ 1083733 h 1083733"/>
                <a:gd name="connsiteX4" fmla="*/ 0 w 8489339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339" h="1083733">
                  <a:moveTo>
                    <a:pt x="0" y="0"/>
                  </a:moveTo>
                  <a:lnTo>
                    <a:pt x="8489339" y="0"/>
                  </a:lnTo>
                  <a:lnTo>
                    <a:pt x="8489339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24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tabLst>
                  <a:tab pos="0" algn="l"/>
                </a:tabLst>
              </a:pPr>
              <a:r>
                <a:rPr lang="en-GB" sz="2000" dirty="0"/>
                <a:t>Understand fundamental concepts about </a:t>
              </a:r>
              <a:r>
                <a:rPr lang="en-GB" sz="2000" dirty="0" err="1"/>
                <a:t>RNASeq</a:t>
              </a:r>
              <a:r>
                <a:rPr lang="en-GB" sz="2000" dirty="0"/>
                <a:t> data, and why it is important</a:t>
              </a:r>
              <a:endParaRPr lang="en-GB" sz="2000" kern="12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6ACB62-8382-ED2C-5926-C2C9D6DA8613}"/>
                </a:ext>
              </a:extLst>
            </p:cNvPr>
            <p:cNvSpPr>
              <a:spLocks/>
            </p:cNvSpPr>
            <p:nvPr/>
          </p:nvSpPr>
          <p:spPr>
            <a:xfrm>
              <a:off x="1473615" y="1662548"/>
              <a:ext cx="911958" cy="936000"/>
            </a:xfrm>
            <a:prstGeom prst="ellips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2E439D-0514-5EFC-20B2-53E15586FFFE}"/>
                </a:ext>
              </a:extLst>
            </p:cNvPr>
            <p:cNvSpPr txBox="1">
              <a:spLocks/>
            </p:cNvSpPr>
            <p:nvPr/>
          </p:nvSpPr>
          <p:spPr>
            <a:xfrm>
              <a:off x="1644577" y="1726258"/>
              <a:ext cx="541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latin typeface="Amasis MT Pro Black" panose="020F0502020204030204" pitchFamily="18" charset="0"/>
                </a:rPr>
                <a:t>1</a:t>
              </a:r>
              <a:endParaRPr lang="en-GB" sz="3600" dirty="0">
                <a:latin typeface="Amasis MT Pro Black" panose="020F0502020204030204" pitchFamily="18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0D3ED48-B477-7994-9080-4364C4A0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BD9421-CF4F-B1FE-8756-A8D879C1B104}"/>
              </a:ext>
            </a:extLst>
          </p:cNvPr>
          <p:cNvSpPr/>
          <p:nvPr/>
        </p:nvSpPr>
        <p:spPr>
          <a:xfrm>
            <a:off x="-172612" y="141686"/>
            <a:ext cx="3563512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Learning Outcomes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DBDB32-2332-2C7E-0C28-9B506237E1E9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5BF827D-5FAC-8DAA-7288-38BCFA3BF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3D36F0-B5CD-027D-25EC-F936151D8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3B6E367-8F68-D3A2-A3A2-46628BF35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E21429-022E-9484-F282-E84F944710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8867C5-E885-1A06-0237-DF09E77A070E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0C8BB966-A9A5-C699-41E5-3D3208F5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32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60A1E-C4EC-74AC-6648-AE1EC8FD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66" y="1301253"/>
            <a:ext cx="4887007" cy="158137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1D27D-6473-5C41-F0E0-208E4856A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666" y="2979889"/>
            <a:ext cx="4887007" cy="293888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3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437317"/>
            <a:ext cx="10515600" cy="1325563"/>
          </a:xfrm>
        </p:spPr>
        <p:txBody>
          <a:bodyPr/>
          <a:lstStyle/>
          <a:p>
            <a:r>
              <a:rPr lang="en-GB" dirty="0"/>
              <a:t>In three words, describe what you found most interesting or valuable in this session.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7D873-2C0C-2FAE-C285-94FF890F42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540000" y="190500"/>
            <a:ext cx="0" cy="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97BF0-4D4C-481C-67BC-B5E1C204184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2540000" y="381000"/>
            <a:ext cx="0" cy="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F7CD5-3FCD-C7F7-C116-CBEA491702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254000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2CD57-B2E9-F4BD-279D-974AA1F8415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2540000" y="571500"/>
            <a:ext cx="0" cy="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0DA46-7AE2-44B7-7C46-36BE5904F3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2540000" y="762000"/>
            <a:ext cx="0" cy="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965C6-2143-8D42-170D-2D8FFD20C58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2540000" y="952500"/>
            <a:ext cx="0" cy="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68F3E8-E5BD-4A98-A57B-1717D9515E8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##/##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F36765-E42B-42D8-B0A7-915ADFC5D8F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096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Question slide</a:t>
            </a:r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4963625C-99A2-4C42-8B71-4EEA5810398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0D900D-D2AD-48DF-A0EC-B6935248065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5C67C4-16A0-4BBB-A096-A4C4AE0C848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341100" y="60071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rIns="0" rtlCol="0" anchor="ctr" anchorCtr="1"/>
          <a:lstStyle/>
          <a:p>
            <a:pPr algn="l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BADDB-F208-4532-B41B-0D54438B30F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4290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119DF-D7D4-4D13-9FDD-BE79C5B6EADB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3500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5D8AED-3A83-408D-B4AD-8F16C106CF8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200" y="1790700"/>
            <a:ext cx="10515600" cy="4419600"/>
          </a:xfrm>
          <a:prstGeom prst="rect">
            <a:avLst/>
          </a:prstGeom>
          <a:solidFill>
            <a:srgbClr val="156082">
              <a:alpha val="0"/>
            </a:srgb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2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32C-6EE4-3A48-B260-083AF2E7E36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509509"/>
            <a:ext cx="10515600" cy="1325563"/>
          </a:xfrm>
        </p:spPr>
        <p:txBody>
          <a:bodyPr/>
          <a:lstStyle/>
          <a:p>
            <a:r>
              <a:rPr lang="en-GB" dirty="0"/>
              <a:t>In three words, describe what you found most interesting or valuable in this session.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87DD-025D-AE43-4A03-910135B61E5D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FI"/>
              <a:t> </a:t>
            </a:r>
            <a:endParaRPr lang="en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7D873-2C0C-2FAE-C285-94FF890F42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540000" y="190500"/>
            <a:ext cx="0" cy="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97BF0-4D4C-481C-67BC-B5E1C204184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2540000" y="381000"/>
            <a:ext cx="0" cy="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F7CD5-3FCD-C7F7-C116-CBEA491702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254000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2CD57-B2E9-F4BD-279D-974AA1F8415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2540000" y="571500"/>
            <a:ext cx="0" cy="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0DA46-7AE2-44B7-7C46-36BE5904F3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2540000" y="762000"/>
            <a:ext cx="0" cy="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965C6-2143-8D42-170D-2D8FFD20C58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2540000" y="952500"/>
            <a:ext cx="0" cy="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I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7ECF72-25F8-414C-B695-F6D90407A31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##/##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FC2FC2-95EC-465A-8740-D07B579BDF9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096500" y="63500"/>
            <a:ext cx="2032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tIns="0" rIns="0" bIns="0" rtlCol="0" anchor="ctr" anchorCtr="1"/>
          <a:lstStyle/>
          <a:p>
            <a:pPr algn="l"/>
            <a:r>
              <a:rPr lang="en-GB"/>
              <a:t>Results slide</a:t>
            </a:r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277620C2-0E1E-4341-9A31-683D5868EF4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A71F5-2C1E-4DED-9F5B-5D0CE1EEB91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E113C-D4E0-439D-990C-A1381ADACD8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429000" y="889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9574B-6AA2-4082-B064-EFFD7A1605AD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350000" y="101600"/>
            <a:ext cx="2413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4511C-A589-4709-BFD0-1014985FD64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38200" y="1790700"/>
            <a:ext cx="10515600" cy="4419600"/>
          </a:xfrm>
          <a:prstGeom prst="rect">
            <a:avLst/>
          </a:prstGeom>
          <a:solidFill>
            <a:srgbClr val="156082">
              <a:alpha val="0"/>
            </a:srgbClr>
          </a:solidFill>
          <a:ln w="12700" cap="flat" cmpd="sng" algn="ctr">
            <a:noFill/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43A50D-00A3-4A9D-91EA-2DC8BB1E1A3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5486400"/>
            <a:ext cx="12192000" cy="1219200"/>
          </a:xfrm>
          <a:prstGeom prst="rect">
            <a:avLst/>
          </a:prstGeom>
          <a:solidFill>
            <a:srgbClr val="666666">
              <a:alpha val="40000"/>
            </a:srgbClr>
          </a:solidFill>
          <a:ln w="12700" cap="flat" cmpd="sng" algn="ctr">
            <a:solidFill>
              <a:srgbClr val="808080">
                <a:alpha val="4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1"/>
          <a:lstStyle/>
          <a:p>
            <a:pPr algn="l"/>
            <a:r>
              <a:rPr lang="en-GB" sz="8000">
                <a:solidFill>
                  <a:srgbClr val="FFFFFF"/>
                </a:solidFill>
              </a:rPr>
              <a:t>RESULTS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8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0AA70-4312-EC15-96A4-F5D5C455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niversity of Bristol - WUN">
            <a:extLst>
              <a:ext uri="{FF2B5EF4-FFF2-40B4-BE49-F238E27FC236}">
                <a16:creationId xmlns:a16="http://schemas.microsoft.com/office/drawing/2014/main" id="{5979494E-A16B-3C34-D7E3-B2AEEF6D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59"/>
            <a:ext cx="5202621" cy="1774852"/>
          </a:xfrm>
          <a:prstGeom prst="rect">
            <a:avLst/>
          </a:prstGeom>
          <a:gradFill>
            <a:gsLst>
              <a:gs pos="11000">
                <a:srgbClr val="129EBC"/>
              </a:gs>
              <a:gs pos="75000">
                <a:srgbClr val="25366E"/>
              </a:gs>
            </a:gsLst>
            <a:lin ang="2700000" scaled="1"/>
          </a:gra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BDB23D-E3FE-5FCF-4803-6A44FC29393C}"/>
              </a:ext>
            </a:extLst>
          </p:cNvPr>
          <p:cNvSpPr/>
          <p:nvPr/>
        </p:nvSpPr>
        <p:spPr>
          <a:xfrm>
            <a:off x="0" y="1678027"/>
            <a:ext cx="12192000" cy="499899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65000">
                <a:srgbClr val="C12F3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CFCAEB-AB1B-AE49-F38E-B7943CFEA333}"/>
              </a:ext>
            </a:extLst>
          </p:cNvPr>
          <p:cNvSpPr txBox="1">
            <a:spLocks/>
          </p:cNvSpPr>
          <p:nvPr/>
        </p:nvSpPr>
        <p:spPr>
          <a:xfrm>
            <a:off x="330927" y="1709739"/>
            <a:ext cx="11641998" cy="2156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8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86B44-EE1F-DDDA-BB43-9F8BE5C4EB5D}"/>
              </a:ext>
            </a:extLst>
          </p:cNvPr>
          <p:cNvSpPr txBox="1">
            <a:spLocks/>
          </p:cNvSpPr>
          <p:nvPr/>
        </p:nvSpPr>
        <p:spPr>
          <a:xfrm>
            <a:off x="378552" y="4561229"/>
            <a:ext cx="11575323" cy="20432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5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Heshmat Borhani</a:t>
            </a:r>
          </a:p>
          <a:p>
            <a:pPr marL="0" indent="0" algn="r">
              <a:buNone/>
            </a:pPr>
            <a:r>
              <a:rPr lang="en-GB" sz="3400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BSc, MSc, PhD, FHEA, FIBMS</a:t>
            </a:r>
          </a:p>
          <a:p>
            <a:pPr marL="0" indent="0" algn="r">
              <a:buNone/>
            </a:pPr>
            <a:r>
              <a:rPr lang="en-GB" sz="1700" dirty="0">
                <a:latin typeface="Verdana" panose="020B0604030504040204" pitchFamily="34" charset="0"/>
                <a:ea typeface="Verdana" panose="020B0604030504040204" pitchFamily="34" charset="0"/>
              </a:rPr>
              <a:t>Heshmat.Borhani@nottingham.ac.uk </a:t>
            </a:r>
          </a:p>
          <a:p>
            <a:pPr marL="0" indent="0" algn="r">
              <a:buNone/>
            </a:pPr>
            <a:endParaRPr lang="en-GB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Office hours; 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</a:rPr>
              <a:t>Mondays 12:00-13:00</a:t>
            </a:r>
          </a:p>
          <a:p>
            <a:pPr marL="0" indent="0" algn="r"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Life Science Building,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</a:rPr>
              <a:t> B61</a:t>
            </a:r>
          </a:p>
          <a:p>
            <a:pPr marL="0" indent="0" algn="r">
              <a:buNone/>
            </a:pPr>
            <a:endParaRPr lang="en-GB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90C9C0A-F9E1-5E6D-EA76-826EC308FF5E}"/>
              </a:ext>
            </a:extLst>
          </p:cNvPr>
          <p:cNvSpPr txBox="1">
            <a:spLocks/>
          </p:cNvSpPr>
          <p:nvPr/>
        </p:nvSpPr>
        <p:spPr>
          <a:xfrm>
            <a:off x="378552" y="2135734"/>
            <a:ext cx="11575323" cy="21568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6600" b="1" dirty="0">
                <a:latin typeface="Urdu Typesetting" panose="020F0502020204030204" pitchFamily="66" charset="-78"/>
                <a:ea typeface="Verdana" panose="020B0604030504040204" pitchFamily="34" charset="0"/>
                <a:cs typeface="Urdu Typesetting" panose="020F0502020204030204" pitchFamily="66" charset="-78"/>
              </a:rPr>
              <a:t>Thank You!</a:t>
            </a:r>
            <a:endParaRPr lang="en-GB" sz="4800" b="1" dirty="0">
              <a:latin typeface="Urdu Typesetting" panose="020F0502020204030204" pitchFamily="66" charset="-78"/>
              <a:ea typeface="Verdana" panose="020B0604030504040204" pitchFamily="34" charset="0"/>
              <a:cs typeface="Urdu Typesetting" panose="020F0502020204030204" pitchFamily="66" charset="-78"/>
            </a:endParaRPr>
          </a:p>
          <a:p>
            <a:pPr marL="0" indent="0" algn="r">
              <a:buNone/>
            </a:pPr>
            <a:r>
              <a:rPr lang="en-GB" sz="4800" b="1" dirty="0">
                <a:ea typeface="Verdana" panose="020B0604030504040204" pitchFamily="34" charset="0"/>
                <a:cs typeface="Urdu Typesetting" panose="020F0502020204030204" pitchFamily="66" charset="-78"/>
              </a:rPr>
              <a:t>Any Question?</a:t>
            </a:r>
            <a:endParaRPr lang="en-GB" sz="4000" dirty="0">
              <a:ea typeface="Verdana" panose="020B0604030504040204" pitchFamily="34" charset="0"/>
              <a:cs typeface="Urdu Typesetting" panose="020F0502020204030204" pitchFamily="66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7FA39-9453-FE57-7947-D3AE6DA5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00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B9B352-20FD-E61A-0827-9DE94529BBFC}"/>
              </a:ext>
            </a:extLst>
          </p:cNvPr>
          <p:cNvSpPr txBox="1"/>
          <p:nvPr/>
        </p:nvSpPr>
        <p:spPr>
          <a:xfrm>
            <a:off x="1473551" y="1373963"/>
            <a:ext cx="1622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Nominal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C37CB-C573-89EC-3735-170B1AA64AD1}"/>
              </a:ext>
            </a:extLst>
          </p:cNvPr>
          <p:cNvSpPr txBox="1"/>
          <p:nvPr/>
        </p:nvSpPr>
        <p:spPr>
          <a:xfrm>
            <a:off x="1473551" y="3070833"/>
            <a:ext cx="186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Character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B466D-259B-3C9F-FF5E-872ED1BF6035}"/>
              </a:ext>
            </a:extLst>
          </p:cNvPr>
          <p:cNvSpPr txBox="1"/>
          <p:nvPr/>
        </p:nvSpPr>
        <p:spPr>
          <a:xfrm>
            <a:off x="1473551" y="4935728"/>
            <a:ext cx="1622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Logical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A28A78-2DD2-698E-9C6E-DED2C8A755BE}"/>
              </a:ext>
            </a:extLst>
          </p:cNvPr>
          <p:cNvSpPr txBox="1"/>
          <p:nvPr/>
        </p:nvSpPr>
        <p:spPr>
          <a:xfrm>
            <a:off x="6342859" y="1738311"/>
            <a:ext cx="3696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Variables are </a:t>
            </a:r>
            <a:r>
              <a:rPr lang="en-GB" b="1" dirty="0"/>
              <a:t>names</a:t>
            </a:r>
            <a:r>
              <a:rPr lang="en-GB" dirty="0"/>
              <a:t> or </a:t>
            </a:r>
            <a:r>
              <a:rPr lang="en-GB" b="1" dirty="0"/>
              <a:t>labels</a:t>
            </a:r>
            <a:r>
              <a:rPr lang="en-GB" dirty="0"/>
              <a:t> that </a:t>
            </a:r>
            <a:r>
              <a:rPr lang="en-GB" b="1" dirty="0"/>
              <a:t>store</a:t>
            </a:r>
            <a:r>
              <a:rPr lang="en-GB" dirty="0"/>
              <a:t> or </a:t>
            </a:r>
            <a:r>
              <a:rPr lang="en-GB" b="1" dirty="0"/>
              <a:t>reference</a:t>
            </a:r>
            <a:r>
              <a:rPr lang="en-GB" dirty="0"/>
              <a:t> objects (values), including functions.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16BB4-B061-F563-44DC-C4D100225A56}"/>
              </a:ext>
            </a:extLst>
          </p:cNvPr>
          <p:cNvSpPr txBox="1"/>
          <p:nvPr/>
        </p:nvSpPr>
        <p:spPr>
          <a:xfrm>
            <a:off x="3250232" y="1486169"/>
            <a:ext cx="23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</a:rPr>
              <a:t>1, 20, 103.8, 31.1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F7C3E-A5B5-F5CC-E998-2F73B8BDCC88}"/>
              </a:ext>
            </a:extLst>
          </p:cNvPr>
          <p:cNvSpPr txBox="1"/>
          <p:nvPr/>
        </p:nvSpPr>
        <p:spPr>
          <a:xfrm>
            <a:off x="3250232" y="3178554"/>
            <a:ext cx="252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</a:rPr>
              <a:t>"Fred", "T", "One", "20"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084434-15CC-F3BB-2361-4CFB25D74756}"/>
              </a:ext>
            </a:extLst>
          </p:cNvPr>
          <p:cNvSpPr txBox="1"/>
          <p:nvPr/>
        </p:nvSpPr>
        <p:spPr>
          <a:xfrm>
            <a:off x="3288332" y="5050671"/>
            <a:ext cx="162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</a:rPr>
              <a:t>TRUE, FALSE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5475EA-44EE-FE0C-546F-9256773A19D1}"/>
              </a:ext>
            </a:extLst>
          </p:cNvPr>
          <p:cNvGrpSpPr/>
          <p:nvPr/>
        </p:nvGrpSpPr>
        <p:grpSpPr>
          <a:xfrm>
            <a:off x="495008" y="2993414"/>
            <a:ext cx="816561" cy="739612"/>
            <a:chOff x="8854075" y="3579764"/>
            <a:chExt cx="531040" cy="480997"/>
          </a:xfrm>
        </p:grpSpPr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02C43B33-D209-B6E5-B76E-6CB2EBC73AFF}"/>
                </a:ext>
              </a:extLst>
            </p:cNvPr>
            <p:cNvSpPr/>
            <p:nvPr/>
          </p:nvSpPr>
          <p:spPr>
            <a:xfrm>
              <a:off x="8915632" y="3628935"/>
              <a:ext cx="455868" cy="401520"/>
            </a:xfrm>
            <a:custGeom>
              <a:avLst/>
              <a:gdLst>
                <a:gd name="connsiteX0" fmla="*/ 2149 w 455868"/>
                <a:gd name="connsiteY0" fmla="*/ 376328 h 401520"/>
                <a:gd name="connsiteX1" fmla="*/ 299806 w 455868"/>
                <a:gd name="connsiteY1" fmla="*/ 381091 h 401520"/>
                <a:gd name="connsiteX2" fmla="*/ 335524 w 455868"/>
                <a:gd name="connsiteY2" fmla="*/ 378709 h 401520"/>
                <a:gd name="connsiteX3" fmla="*/ 340287 w 455868"/>
                <a:gd name="connsiteY3" fmla="*/ 352516 h 401520"/>
                <a:gd name="connsiteX4" fmla="*/ 452206 w 455868"/>
                <a:gd name="connsiteY4" fmla="*/ 226309 h 401520"/>
                <a:gd name="connsiteX5" fmla="*/ 185506 w 455868"/>
                <a:gd name="connsiteY5" fmla="*/ 14378 h 401520"/>
                <a:gd name="connsiteX6" fmla="*/ 166456 w 455868"/>
                <a:gd name="connsiteY6" fmla="*/ 57241 h 401520"/>
                <a:gd name="connsiteX7" fmla="*/ 2149 w 455868"/>
                <a:gd name="connsiteY7" fmla="*/ 376328 h 40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868" h="401520">
                  <a:moveTo>
                    <a:pt x="2149" y="376328"/>
                  </a:moveTo>
                  <a:cubicBezTo>
                    <a:pt x="24374" y="430303"/>
                    <a:pt x="244244" y="380694"/>
                    <a:pt x="299806" y="381091"/>
                  </a:cubicBezTo>
                  <a:cubicBezTo>
                    <a:pt x="355368" y="381488"/>
                    <a:pt x="328777" y="383471"/>
                    <a:pt x="335524" y="378709"/>
                  </a:cubicBezTo>
                  <a:cubicBezTo>
                    <a:pt x="342271" y="373947"/>
                    <a:pt x="320840" y="377916"/>
                    <a:pt x="340287" y="352516"/>
                  </a:cubicBezTo>
                  <a:cubicBezTo>
                    <a:pt x="359734" y="327116"/>
                    <a:pt x="478003" y="282665"/>
                    <a:pt x="452206" y="226309"/>
                  </a:cubicBezTo>
                  <a:cubicBezTo>
                    <a:pt x="426409" y="169953"/>
                    <a:pt x="233131" y="42556"/>
                    <a:pt x="185506" y="14378"/>
                  </a:cubicBezTo>
                  <a:cubicBezTo>
                    <a:pt x="137881" y="-13800"/>
                    <a:pt x="196222" y="-1100"/>
                    <a:pt x="166456" y="57241"/>
                  </a:cubicBezTo>
                  <a:cubicBezTo>
                    <a:pt x="136690" y="115582"/>
                    <a:pt x="-20076" y="322353"/>
                    <a:pt x="2149" y="3763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E75FD0B8-EF58-183C-62A4-3F2AD4D750D4}"/>
                </a:ext>
              </a:extLst>
            </p:cNvPr>
            <p:cNvSpPr/>
            <p:nvPr/>
          </p:nvSpPr>
          <p:spPr>
            <a:xfrm flipH="1">
              <a:off x="8854075" y="3579764"/>
              <a:ext cx="531040" cy="480997"/>
            </a:xfrm>
            <a:custGeom>
              <a:avLst/>
              <a:gdLst>
                <a:gd name="connsiteX0" fmla="*/ 436321 w 876004"/>
                <a:gd name="connsiteY0" fmla="*/ 0 h 793451"/>
                <a:gd name="connsiteX1" fmla="*/ 0 w 876004"/>
                <a:gd name="connsiteY1" fmla="*/ 528152 h 793451"/>
                <a:gd name="connsiteX2" fmla="*/ 249707 w 876004"/>
                <a:gd name="connsiteY2" fmla="*/ 793452 h 793451"/>
                <a:gd name="connsiteX3" fmla="*/ 876005 w 876004"/>
                <a:gd name="connsiteY3" fmla="*/ 686533 h 793451"/>
                <a:gd name="connsiteX4" fmla="*/ 445379 w 876004"/>
                <a:gd name="connsiteY4" fmla="*/ 120129 h 793451"/>
                <a:gd name="connsiteX5" fmla="*/ 781345 w 876004"/>
                <a:gd name="connsiteY5" fmla="*/ 644681 h 793451"/>
                <a:gd name="connsiteX6" fmla="*/ 298028 w 876004"/>
                <a:gd name="connsiteY6" fmla="*/ 727234 h 793451"/>
                <a:gd name="connsiteX7" fmla="*/ 376333 w 876004"/>
                <a:gd name="connsiteY7" fmla="*/ 162344 h 793451"/>
                <a:gd name="connsiteX8" fmla="*/ 244688 w 876004"/>
                <a:gd name="connsiteY8" fmla="*/ 704688 h 793451"/>
                <a:gd name="connsiteX9" fmla="*/ 76200 w 876004"/>
                <a:gd name="connsiteY9" fmla="*/ 525685 h 79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004" h="793451">
                  <a:moveTo>
                    <a:pt x="436321" y="0"/>
                  </a:moveTo>
                  <a:lnTo>
                    <a:pt x="0" y="528152"/>
                  </a:lnTo>
                  <a:lnTo>
                    <a:pt x="249707" y="793452"/>
                  </a:lnTo>
                  <a:lnTo>
                    <a:pt x="876005" y="686533"/>
                  </a:lnTo>
                  <a:close/>
                  <a:moveTo>
                    <a:pt x="445379" y="120129"/>
                  </a:moveTo>
                  <a:lnTo>
                    <a:pt x="781345" y="644681"/>
                  </a:lnTo>
                  <a:lnTo>
                    <a:pt x="298028" y="727234"/>
                  </a:lnTo>
                  <a:close/>
                  <a:moveTo>
                    <a:pt x="376333" y="162344"/>
                  </a:moveTo>
                  <a:lnTo>
                    <a:pt x="244688" y="704688"/>
                  </a:lnTo>
                  <a:lnTo>
                    <a:pt x="76200" y="5256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777158" lon="21352017" rev="457833"/>
              </a:camera>
              <a:lightRig rig="threePt" dir="t"/>
            </a:scene3d>
            <a:sp3d prstMaterial="plastic"/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F0DC9-AB72-8605-A2A9-3EF9EC820214}"/>
              </a:ext>
            </a:extLst>
          </p:cNvPr>
          <p:cNvGrpSpPr/>
          <p:nvPr/>
        </p:nvGrpSpPr>
        <p:grpSpPr>
          <a:xfrm>
            <a:off x="545723" y="1313937"/>
            <a:ext cx="715130" cy="718281"/>
            <a:chOff x="9284627" y="4583215"/>
            <a:chExt cx="465076" cy="467125"/>
          </a:xfrm>
        </p:grpSpPr>
        <p:sp>
          <p:nvSpPr>
            <p:cNvPr id="49" name="Free-form: Shape 48">
              <a:extLst>
                <a:ext uri="{FF2B5EF4-FFF2-40B4-BE49-F238E27FC236}">
                  <a16:creationId xmlns:a16="http://schemas.microsoft.com/office/drawing/2014/main" id="{C64AE1C4-6BEB-A78E-2807-1CAED83C4C56}"/>
                </a:ext>
              </a:extLst>
            </p:cNvPr>
            <p:cNvSpPr/>
            <p:nvPr/>
          </p:nvSpPr>
          <p:spPr>
            <a:xfrm>
              <a:off x="9292845" y="4602764"/>
              <a:ext cx="445430" cy="424338"/>
            </a:xfrm>
            <a:custGeom>
              <a:avLst/>
              <a:gdLst>
                <a:gd name="connsiteX0" fmla="*/ 8318 w 445430"/>
                <a:gd name="connsiteY0" fmla="*/ 88299 h 424338"/>
                <a:gd name="connsiteX1" fmla="*/ 170243 w 445430"/>
                <a:gd name="connsiteY1" fmla="*/ 19242 h 424338"/>
                <a:gd name="connsiteX2" fmla="*/ 196436 w 445430"/>
                <a:gd name="connsiteY2" fmla="*/ 192 h 424338"/>
                <a:gd name="connsiteX3" fmla="*/ 220249 w 445430"/>
                <a:gd name="connsiteY3" fmla="*/ 12099 h 424338"/>
                <a:gd name="connsiteX4" fmla="*/ 422655 w 445430"/>
                <a:gd name="connsiteY4" fmla="*/ 52580 h 424338"/>
                <a:gd name="connsiteX5" fmla="*/ 436943 w 445430"/>
                <a:gd name="connsiteY5" fmla="*/ 66867 h 424338"/>
                <a:gd name="connsiteX6" fmla="*/ 434561 w 445430"/>
                <a:gd name="connsiteY6" fmla="*/ 326424 h 424338"/>
                <a:gd name="connsiteX7" fmla="*/ 305974 w 445430"/>
                <a:gd name="connsiteY7" fmla="*/ 395480 h 424338"/>
                <a:gd name="connsiteX8" fmla="*/ 272636 w 445430"/>
                <a:gd name="connsiteY8" fmla="*/ 424055 h 424338"/>
                <a:gd name="connsiteX9" fmla="*/ 234536 w 445430"/>
                <a:gd name="connsiteY9" fmla="*/ 407386 h 424338"/>
                <a:gd name="connsiteX10" fmla="*/ 22605 w 445430"/>
                <a:gd name="connsiteY10" fmla="*/ 364524 h 424338"/>
                <a:gd name="connsiteX11" fmla="*/ 22605 w 445430"/>
                <a:gd name="connsiteY11" fmla="*/ 326424 h 424338"/>
                <a:gd name="connsiteX12" fmla="*/ 8318 w 445430"/>
                <a:gd name="connsiteY12" fmla="*/ 88299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430" h="424338">
                  <a:moveTo>
                    <a:pt x="8318" y="88299"/>
                  </a:moveTo>
                  <a:cubicBezTo>
                    <a:pt x="32924" y="37102"/>
                    <a:pt x="138890" y="33926"/>
                    <a:pt x="170243" y="19242"/>
                  </a:cubicBezTo>
                  <a:cubicBezTo>
                    <a:pt x="201596" y="4558"/>
                    <a:pt x="188102" y="1382"/>
                    <a:pt x="196436" y="192"/>
                  </a:cubicBezTo>
                  <a:cubicBezTo>
                    <a:pt x="204770" y="-998"/>
                    <a:pt x="182546" y="3368"/>
                    <a:pt x="220249" y="12099"/>
                  </a:cubicBezTo>
                  <a:cubicBezTo>
                    <a:pt x="257952" y="20830"/>
                    <a:pt x="386539" y="43452"/>
                    <a:pt x="422655" y="52580"/>
                  </a:cubicBezTo>
                  <a:cubicBezTo>
                    <a:pt x="458771" y="61708"/>
                    <a:pt x="434959" y="21226"/>
                    <a:pt x="436943" y="66867"/>
                  </a:cubicBezTo>
                  <a:cubicBezTo>
                    <a:pt x="438927" y="112508"/>
                    <a:pt x="456389" y="271655"/>
                    <a:pt x="434561" y="326424"/>
                  </a:cubicBezTo>
                  <a:cubicBezTo>
                    <a:pt x="412733" y="381193"/>
                    <a:pt x="332962" y="379208"/>
                    <a:pt x="305974" y="395480"/>
                  </a:cubicBezTo>
                  <a:cubicBezTo>
                    <a:pt x="278986" y="411752"/>
                    <a:pt x="284542" y="422071"/>
                    <a:pt x="272636" y="424055"/>
                  </a:cubicBezTo>
                  <a:cubicBezTo>
                    <a:pt x="260730" y="426039"/>
                    <a:pt x="276208" y="417308"/>
                    <a:pt x="234536" y="407386"/>
                  </a:cubicBezTo>
                  <a:cubicBezTo>
                    <a:pt x="192864" y="397464"/>
                    <a:pt x="57927" y="378018"/>
                    <a:pt x="22605" y="364524"/>
                  </a:cubicBezTo>
                  <a:cubicBezTo>
                    <a:pt x="-12717" y="351030"/>
                    <a:pt x="23796" y="370477"/>
                    <a:pt x="22605" y="326424"/>
                  </a:cubicBezTo>
                  <a:cubicBezTo>
                    <a:pt x="21414" y="282371"/>
                    <a:pt x="-16288" y="139496"/>
                    <a:pt x="8318" y="88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Free-form: Shape 49">
              <a:extLst>
                <a:ext uri="{FF2B5EF4-FFF2-40B4-BE49-F238E27FC236}">
                  <a16:creationId xmlns:a16="http://schemas.microsoft.com/office/drawing/2014/main" id="{1342712E-5273-5C60-26F6-9774B7FC25BA}"/>
                </a:ext>
              </a:extLst>
            </p:cNvPr>
            <p:cNvSpPr/>
            <p:nvPr/>
          </p:nvSpPr>
          <p:spPr>
            <a:xfrm flipH="1">
              <a:off x="9284627" y="4583215"/>
              <a:ext cx="465076" cy="467125"/>
            </a:xfrm>
            <a:custGeom>
              <a:avLst/>
              <a:gdLst>
                <a:gd name="connsiteX0" fmla="*/ 292732 w 723900"/>
                <a:gd name="connsiteY0" fmla="*/ 727091 h 727090"/>
                <a:gd name="connsiteX1" fmla="*/ 723900 w 723900"/>
                <a:gd name="connsiteY1" fmla="*/ 623021 h 727090"/>
                <a:gd name="connsiteX2" fmla="*/ 723900 w 723900"/>
                <a:gd name="connsiteY2" fmla="*/ 149438 h 727090"/>
                <a:gd name="connsiteX3" fmla="*/ 410089 w 723900"/>
                <a:gd name="connsiteY3" fmla="*/ 0 h 727090"/>
                <a:gd name="connsiteX4" fmla="*/ 0 w 723900"/>
                <a:gd name="connsiteY4" fmla="*/ 89478 h 727090"/>
                <a:gd name="connsiteX5" fmla="*/ 0 w 723900"/>
                <a:gd name="connsiteY5" fmla="*/ 569471 h 727090"/>
                <a:gd name="connsiteX6" fmla="*/ 403165 w 723900"/>
                <a:gd name="connsiteY6" fmla="*/ 60007 h 727090"/>
                <a:gd name="connsiteX7" fmla="*/ 608314 w 723900"/>
                <a:gd name="connsiteY7" fmla="*/ 157696 h 727090"/>
                <a:gd name="connsiteX8" fmla="*/ 442236 w 723900"/>
                <a:gd name="connsiteY8" fmla="*/ 194920 h 727090"/>
                <a:gd name="connsiteX9" fmla="*/ 300809 w 723900"/>
                <a:gd name="connsiteY9" fmla="*/ 226619 h 727090"/>
                <a:gd name="connsiteX10" fmla="*/ 110128 w 723900"/>
                <a:gd name="connsiteY10" fmla="*/ 123939 h 727090"/>
                <a:gd name="connsiteX11" fmla="*/ 57150 w 723900"/>
                <a:gd name="connsiteY11" fmla="*/ 535334 h 727090"/>
                <a:gd name="connsiteX12" fmla="*/ 57150 w 723900"/>
                <a:gd name="connsiteY12" fmla="*/ 160325 h 727090"/>
                <a:gd name="connsiteX13" fmla="*/ 268081 w 723900"/>
                <a:gd name="connsiteY13" fmla="*/ 273910 h 727090"/>
                <a:gd name="connsiteX14" fmla="*/ 268081 w 723900"/>
                <a:gd name="connsiteY14" fmla="*/ 648919 h 727090"/>
                <a:gd name="connsiteX15" fmla="*/ 666750 w 723900"/>
                <a:gd name="connsiteY15" fmla="*/ 578025 h 727090"/>
                <a:gd name="connsiteX16" fmla="*/ 325231 w 723900"/>
                <a:gd name="connsiteY16" fmla="*/ 660464 h 727090"/>
                <a:gd name="connsiteX17" fmla="*/ 325231 w 723900"/>
                <a:gd name="connsiteY17" fmla="*/ 279721 h 727090"/>
                <a:gd name="connsiteX18" fmla="*/ 473669 w 723900"/>
                <a:gd name="connsiteY18" fmla="*/ 246440 h 727090"/>
                <a:gd name="connsiteX19" fmla="*/ 666750 w 723900"/>
                <a:gd name="connsiteY19" fmla="*/ 203168 h 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27090">
                  <a:moveTo>
                    <a:pt x="292732" y="727091"/>
                  </a:moveTo>
                  <a:lnTo>
                    <a:pt x="723900" y="623021"/>
                  </a:lnTo>
                  <a:lnTo>
                    <a:pt x="723900" y="149438"/>
                  </a:lnTo>
                  <a:lnTo>
                    <a:pt x="410089" y="0"/>
                  </a:lnTo>
                  <a:lnTo>
                    <a:pt x="0" y="89478"/>
                  </a:lnTo>
                  <a:lnTo>
                    <a:pt x="0" y="569471"/>
                  </a:lnTo>
                  <a:close/>
                  <a:moveTo>
                    <a:pt x="403165" y="60007"/>
                  </a:moveTo>
                  <a:lnTo>
                    <a:pt x="608314" y="157696"/>
                  </a:lnTo>
                  <a:lnTo>
                    <a:pt x="442236" y="194920"/>
                  </a:lnTo>
                  <a:lnTo>
                    <a:pt x="300809" y="226619"/>
                  </a:lnTo>
                  <a:lnTo>
                    <a:pt x="110128" y="123939"/>
                  </a:lnTo>
                  <a:close/>
                  <a:moveTo>
                    <a:pt x="57150" y="535334"/>
                  </a:moveTo>
                  <a:lnTo>
                    <a:pt x="57150" y="160325"/>
                  </a:lnTo>
                  <a:lnTo>
                    <a:pt x="268081" y="273910"/>
                  </a:lnTo>
                  <a:lnTo>
                    <a:pt x="268081" y="648919"/>
                  </a:lnTo>
                  <a:close/>
                  <a:moveTo>
                    <a:pt x="666750" y="578025"/>
                  </a:moveTo>
                  <a:lnTo>
                    <a:pt x="325231" y="660464"/>
                  </a:lnTo>
                  <a:lnTo>
                    <a:pt x="325231" y="279721"/>
                  </a:lnTo>
                  <a:lnTo>
                    <a:pt x="473669" y="246440"/>
                  </a:lnTo>
                  <a:lnTo>
                    <a:pt x="666750" y="2031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1599983" rev="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E77F092-D0D1-9469-1DB3-E09D92AFD930}"/>
              </a:ext>
            </a:extLst>
          </p:cNvPr>
          <p:cNvGrpSpPr/>
          <p:nvPr/>
        </p:nvGrpSpPr>
        <p:grpSpPr>
          <a:xfrm>
            <a:off x="453776" y="4778604"/>
            <a:ext cx="899024" cy="899024"/>
            <a:chOff x="9456353" y="3162526"/>
            <a:chExt cx="584669" cy="58466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B3F9CD-1184-0769-F41D-1BC6131484B3}"/>
                </a:ext>
              </a:extLst>
            </p:cNvPr>
            <p:cNvSpPr/>
            <p:nvPr/>
          </p:nvSpPr>
          <p:spPr>
            <a:xfrm>
              <a:off x="9540875" y="3249406"/>
              <a:ext cx="419100" cy="419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6" name="Graphic 65" descr="Sphere with solid fill">
              <a:extLst>
                <a:ext uri="{FF2B5EF4-FFF2-40B4-BE49-F238E27FC236}">
                  <a16:creationId xmlns:a16="http://schemas.microsoft.com/office/drawing/2014/main" id="{E28CE723-B3C6-3FFB-DB28-BAEB5DF7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56353" y="3162526"/>
              <a:ext cx="584669" cy="584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777158" lon="21352017" rev="457833"/>
              </a:camera>
              <a:lightRig rig="threePt" dir="t"/>
            </a:scene3d>
            <a:sp3d prstMaterial="plastic"/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272EC7E-D4B2-F979-4862-221D9E430364}"/>
              </a:ext>
            </a:extLst>
          </p:cNvPr>
          <p:cNvSpPr txBox="1"/>
          <p:nvPr/>
        </p:nvSpPr>
        <p:spPr>
          <a:xfrm>
            <a:off x="6342859" y="1107549"/>
            <a:ext cx="183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dirty="0"/>
              <a:t>Variables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57A8DF-9195-F6BD-1F88-93B42DCFEB29}"/>
              </a:ext>
            </a:extLst>
          </p:cNvPr>
          <p:cNvGrpSpPr/>
          <p:nvPr/>
        </p:nvGrpSpPr>
        <p:grpSpPr>
          <a:xfrm>
            <a:off x="6342859" y="3424707"/>
            <a:ext cx="2313627" cy="1581092"/>
            <a:chOff x="8988050" y="3703964"/>
            <a:chExt cx="2313627" cy="1581092"/>
          </a:xfrm>
        </p:grpSpPr>
        <p:pic>
          <p:nvPicPr>
            <p:cNvPr id="1027" name="Picture 3" descr="Food Box | Cardboard Food Carton No.1 ...">
              <a:extLst>
                <a:ext uri="{FF2B5EF4-FFF2-40B4-BE49-F238E27FC236}">
                  <a16:creationId xmlns:a16="http://schemas.microsoft.com/office/drawing/2014/main" id="{B69F9FBA-0571-6CFB-6640-2ABEF4B688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t="22514" r="9253" b="21626"/>
            <a:stretch/>
          </p:blipFill>
          <p:spPr bwMode="auto">
            <a:xfrm>
              <a:off x="8988050" y="3703964"/>
              <a:ext cx="2313627" cy="1581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50191B-F692-345D-EE4C-00E8D2C27466}"/>
                </a:ext>
              </a:extLst>
            </p:cNvPr>
            <p:cNvSpPr txBox="1"/>
            <p:nvPr/>
          </p:nvSpPr>
          <p:spPr>
            <a:xfrm rot="20787409">
              <a:off x="9950362" y="4451987"/>
              <a:ext cx="11223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002060"/>
                  </a:solidFill>
                </a:rPr>
                <a:t>Variable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099919-46C0-7EC1-AB06-10AFEEA07A1C}"/>
              </a:ext>
            </a:extLst>
          </p:cNvPr>
          <p:cNvSpPr/>
          <p:nvPr/>
        </p:nvSpPr>
        <p:spPr>
          <a:xfrm>
            <a:off x="-172611" y="141686"/>
            <a:ext cx="3163463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Core Data Types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71E2A-B65D-E031-5845-60371E9F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00A317-4CC8-1796-75B0-A4BD85CEFCA1}"/>
              </a:ext>
            </a:extLst>
          </p:cNvPr>
          <p:cNvSpPr/>
          <p:nvPr/>
        </p:nvSpPr>
        <p:spPr>
          <a:xfrm rot="20113071">
            <a:off x="2186752" y="344160"/>
            <a:ext cx="1578110" cy="52322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Recap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9FF7E5-2D65-F552-FD1E-209CD8D8B6C3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C87A2B-4A8B-289D-0AC8-A4190B234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6E1141-E692-8B1C-0828-646344BEE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9DE162E-7533-3152-1AD5-D3EEB703C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AF54A-823E-5EEF-EC9C-5F82D99A03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834937-707F-B49C-5271-13226DE4BBC8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8ADB4D-8702-CF73-3B6D-92A0C74B0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994" y="2883280"/>
            <a:ext cx="1314633" cy="121937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635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5FD6C4-38DD-157C-5769-F2A34CE505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-7735"/>
          <a:stretch/>
        </p:blipFill>
        <p:spPr>
          <a:xfrm>
            <a:off x="9433994" y="4253984"/>
            <a:ext cx="1098156" cy="1200318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ffectLst/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BE0A56-B473-35B1-5CF0-27628E4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0" grpId="0"/>
      <p:bldP spid="22" grpId="0"/>
      <p:bldP spid="23" grpId="0"/>
      <p:bldP spid="25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4D7D3ED-7AC8-A2FA-2123-9E427926CEC3}"/>
              </a:ext>
            </a:extLst>
          </p:cNvPr>
          <p:cNvSpPr txBox="1"/>
          <p:nvPr/>
        </p:nvSpPr>
        <p:spPr>
          <a:xfrm>
            <a:off x="138020" y="1287433"/>
            <a:ext cx="112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Vectors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30144-0826-CD6B-E366-24CCCB21BD00}"/>
              </a:ext>
            </a:extLst>
          </p:cNvPr>
          <p:cNvSpPr txBox="1"/>
          <p:nvPr/>
        </p:nvSpPr>
        <p:spPr>
          <a:xfrm>
            <a:off x="7432919" y="1170310"/>
            <a:ext cx="21866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One-dimensional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arrays used to store collection data of the </a:t>
            </a:r>
            <a:r>
              <a:rPr lang="en-GB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8432A4-1126-BE73-C5CB-81606282488E}"/>
              </a:ext>
            </a:extLst>
          </p:cNvPr>
          <p:cNvSpPr txBox="1"/>
          <p:nvPr/>
        </p:nvSpPr>
        <p:spPr>
          <a:xfrm>
            <a:off x="138020" y="2578167"/>
            <a:ext cx="112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Matrices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A02AD7-7B8A-29D7-2A98-8DDC59B2217C}"/>
              </a:ext>
            </a:extLst>
          </p:cNvPr>
          <p:cNvSpPr txBox="1"/>
          <p:nvPr/>
        </p:nvSpPr>
        <p:spPr>
          <a:xfrm>
            <a:off x="7448566" y="2335333"/>
            <a:ext cx="2186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Two-dimensional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arrays used to store collection data of the </a:t>
            </a:r>
            <a:r>
              <a:rPr lang="en-GB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9EB005-B5AB-E893-7D7D-2DFF277ABB8C}"/>
              </a:ext>
            </a:extLst>
          </p:cNvPr>
          <p:cNvSpPr txBox="1"/>
          <p:nvPr/>
        </p:nvSpPr>
        <p:spPr>
          <a:xfrm>
            <a:off x="156933" y="4514316"/>
            <a:ext cx="149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Arrays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EE6A62C0-F919-81C2-31C0-19E0B65CCC7B}"/>
              </a:ext>
            </a:extLst>
          </p:cNvPr>
          <p:cNvGrpSpPr/>
          <p:nvPr/>
        </p:nvGrpSpPr>
        <p:grpSpPr>
          <a:xfrm>
            <a:off x="3911597" y="1264001"/>
            <a:ext cx="1319504" cy="480997"/>
            <a:chOff x="9358196" y="2663698"/>
            <a:chExt cx="1319504" cy="480997"/>
          </a:xfrm>
        </p:grpSpPr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8E98A90A-F3A6-9AAE-5E14-D09D04F86AD4}"/>
                </a:ext>
              </a:extLst>
            </p:cNvPr>
            <p:cNvGrpSpPr/>
            <p:nvPr/>
          </p:nvGrpSpPr>
          <p:grpSpPr>
            <a:xfrm>
              <a:off x="9358196" y="2663698"/>
              <a:ext cx="531040" cy="480997"/>
              <a:chOff x="8854075" y="3579764"/>
              <a:chExt cx="531040" cy="480997"/>
            </a:xfrm>
          </p:grpSpPr>
          <p:sp>
            <p:nvSpPr>
              <p:cNvPr id="487" name="Free-form: Shape 486">
                <a:extLst>
                  <a:ext uri="{FF2B5EF4-FFF2-40B4-BE49-F238E27FC236}">
                    <a16:creationId xmlns:a16="http://schemas.microsoft.com/office/drawing/2014/main" id="{CDE345BB-C48D-98EC-2FB0-FAB499FBAE27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88" name="Free-form: Shape 487">
                <a:extLst>
                  <a:ext uri="{FF2B5EF4-FFF2-40B4-BE49-F238E27FC236}">
                    <a16:creationId xmlns:a16="http://schemas.microsoft.com/office/drawing/2014/main" id="{604A57A3-598B-7EB7-EE77-F593B9E2FC1B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777209FC-9840-DFCA-F210-7C07D3598DD1}"/>
                </a:ext>
              </a:extLst>
            </p:cNvPr>
            <p:cNvGrpSpPr/>
            <p:nvPr/>
          </p:nvGrpSpPr>
          <p:grpSpPr>
            <a:xfrm>
              <a:off x="9752428" y="2663698"/>
              <a:ext cx="531040" cy="480997"/>
              <a:chOff x="8854075" y="3579764"/>
              <a:chExt cx="531040" cy="480997"/>
            </a:xfrm>
          </p:grpSpPr>
          <p:sp>
            <p:nvSpPr>
              <p:cNvPr id="485" name="Free-form: Shape 484">
                <a:extLst>
                  <a:ext uri="{FF2B5EF4-FFF2-40B4-BE49-F238E27FC236}">
                    <a16:creationId xmlns:a16="http://schemas.microsoft.com/office/drawing/2014/main" id="{E7F91C2B-FDBE-5C70-746A-DDABBE2B6339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6" name="Free-form: Shape 485">
                <a:extLst>
                  <a:ext uri="{FF2B5EF4-FFF2-40B4-BE49-F238E27FC236}">
                    <a16:creationId xmlns:a16="http://schemas.microsoft.com/office/drawing/2014/main" id="{104CBE82-33A5-41B5-8391-5F26E0C519AD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A440FAA4-7AF8-19A2-20A9-347C5B507FF1}"/>
                </a:ext>
              </a:extLst>
            </p:cNvPr>
            <p:cNvGrpSpPr/>
            <p:nvPr/>
          </p:nvGrpSpPr>
          <p:grpSpPr>
            <a:xfrm>
              <a:off x="10146660" y="2663698"/>
              <a:ext cx="531040" cy="480997"/>
              <a:chOff x="8854075" y="3579764"/>
              <a:chExt cx="531040" cy="480997"/>
            </a:xfrm>
          </p:grpSpPr>
          <p:sp>
            <p:nvSpPr>
              <p:cNvPr id="483" name="Free-form: Shape 482">
                <a:extLst>
                  <a:ext uri="{FF2B5EF4-FFF2-40B4-BE49-F238E27FC236}">
                    <a16:creationId xmlns:a16="http://schemas.microsoft.com/office/drawing/2014/main" id="{A4F727E2-0520-8345-BA47-7AEB4AD28C96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4" name="Free-form: Shape 483">
                <a:extLst>
                  <a:ext uri="{FF2B5EF4-FFF2-40B4-BE49-F238E27FC236}">
                    <a16:creationId xmlns:a16="http://schemas.microsoft.com/office/drawing/2014/main" id="{D5C88431-2811-9787-7BD5-5C14FD3A6089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F2E6779D-0083-4B98-B0E2-8552782DBD69}"/>
              </a:ext>
            </a:extLst>
          </p:cNvPr>
          <p:cNvGrpSpPr/>
          <p:nvPr/>
        </p:nvGrpSpPr>
        <p:grpSpPr>
          <a:xfrm>
            <a:off x="3900121" y="2035546"/>
            <a:ext cx="1319504" cy="1468274"/>
            <a:chOff x="4483290" y="1874700"/>
            <a:chExt cx="1319504" cy="1468274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BA152875-4417-9A16-9870-8F04C57A3CD1}"/>
                </a:ext>
              </a:extLst>
            </p:cNvPr>
            <p:cNvGrpSpPr/>
            <p:nvPr/>
          </p:nvGrpSpPr>
          <p:grpSpPr>
            <a:xfrm>
              <a:off x="4483290" y="2861977"/>
              <a:ext cx="1319504" cy="480997"/>
              <a:chOff x="9358196" y="2663698"/>
              <a:chExt cx="1319504" cy="480997"/>
            </a:xfrm>
          </p:grpSpPr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E06B9D06-91D8-F72B-A295-807D39ED89CA}"/>
                  </a:ext>
                </a:extLst>
              </p:cNvPr>
              <p:cNvGrpSpPr/>
              <p:nvPr/>
            </p:nvGrpSpPr>
            <p:grpSpPr>
              <a:xfrm>
                <a:off x="9358196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27" name="Free-form: Shape 526">
                  <a:extLst>
                    <a:ext uri="{FF2B5EF4-FFF2-40B4-BE49-F238E27FC236}">
                      <a16:creationId xmlns:a16="http://schemas.microsoft.com/office/drawing/2014/main" id="{D0B0F440-897B-DA07-3447-0810F31AFDAA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" name="Free-form: Shape 527">
                  <a:extLst>
                    <a:ext uri="{FF2B5EF4-FFF2-40B4-BE49-F238E27FC236}">
                      <a16:creationId xmlns:a16="http://schemas.microsoft.com/office/drawing/2014/main" id="{18065D35-4256-C48F-BC67-C9AF27E5B691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0AFED15B-4DF6-1C4E-4FCA-7CC8E1EEB274}"/>
                  </a:ext>
                </a:extLst>
              </p:cNvPr>
              <p:cNvGrpSpPr/>
              <p:nvPr/>
            </p:nvGrpSpPr>
            <p:grpSpPr>
              <a:xfrm>
                <a:off x="9752428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25" name="Free-form: Shape 524">
                  <a:extLst>
                    <a:ext uri="{FF2B5EF4-FFF2-40B4-BE49-F238E27FC236}">
                      <a16:creationId xmlns:a16="http://schemas.microsoft.com/office/drawing/2014/main" id="{5CFBDA59-99E8-8652-E0D7-256C5C1CDF46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" name="Free-form: Shape 525">
                  <a:extLst>
                    <a:ext uri="{FF2B5EF4-FFF2-40B4-BE49-F238E27FC236}">
                      <a16:creationId xmlns:a16="http://schemas.microsoft.com/office/drawing/2014/main" id="{7892997A-B7B2-AE95-BDFA-DBEB31008478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BB198D95-D299-74BA-3CBA-808A0AC9A84D}"/>
                  </a:ext>
                </a:extLst>
              </p:cNvPr>
              <p:cNvGrpSpPr/>
              <p:nvPr/>
            </p:nvGrpSpPr>
            <p:grpSpPr>
              <a:xfrm>
                <a:off x="10146660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23" name="Free-form: Shape 522">
                  <a:extLst>
                    <a:ext uri="{FF2B5EF4-FFF2-40B4-BE49-F238E27FC236}">
                      <a16:creationId xmlns:a16="http://schemas.microsoft.com/office/drawing/2014/main" id="{D81BF80E-3763-B106-C7B7-A15AAEAD37EF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4" name="Free-form: Shape 523">
                  <a:extLst>
                    <a:ext uri="{FF2B5EF4-FFF2-40B4-BE49-F238E27FC236}">
                      <a16:creationId xmlns:a16="http://schemas.microsoft.com/office/drawing/2014/main" id="{4D3C476A-AE3E-2706-C8D5-AF6C40584B3C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B35DC5F9-A62A-EC81-462E-1C9C8BF82EB5}"/>
                </a:ext>
              </a:extLst>
            </p:cNvPr>
            <p:cNvGrpSpPr/>
            <p:nvPr/>
          </p:nvGrpSpPr>
          <p:grpSpPr>
            <a:xfrm>
              <a:off x="4483290" y="2532884"/>
              <a:ext cx="1319504" cy="480997"/>
              <a:chOff x="9358196" y="2663698"/>
              <a:chExt cx="1319504" cy="480997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65BE5DA0-DDF4-A75D-7030-DAC9752C5CA6}"/>
                  </a:ext>
                </a:extLst>
              </p:cNvPr>
              <p:cNvGrpSpPr/>
              <p:nvPr/>
            </p:nvGrpSpPr>
            <p:grpSpPr>
              <a:xfrm>
                <a:off x="9358196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17" name="Free-form: Shape 516">
                  <a:extLst>
                    <a:ext uri="{FF2B5EF4-FFF2-40B4-BE49-F238E27FC236}">
                      <a16:creationId xmlns:a16="http://schemas.microsoft.com/office/drawing/2014/main" id="{B6A35CDD-F59B-AE76-7C1E-2CA62A5E1727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8" name="Free-form: Shape 517">
                  <a:extLst>
                    <a:ext uri="{FF2B5EF4-FFF2-40B4-BE49-F238E27FC236}">
                      <a16:creationId xmlns:a16="http://schemas.microsoft.com/office/drawing/2014/main" id="{1594479C-4652-F21E-96A4-2A7F494A5EA6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BF446141-D90A-9649-93DB-2AE2E1686A90}"/>
                  </a:ext>
                </a:extLst>
              </p:cNvPr>
              <p:cNvGrpSpPr/>
              <p:nvPr/>
            </p:nvGrpSpPr>
            <p:grpSpPr>
              <a:xfrm>
                <a:off x="9752428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15" name="Free-form: Shape 514">
                  <a:extLst>
                    <a:ext uri="{FF2B5EF4-FFF2-40B4-BE49-F238E27FC236}">
                      <a16:creationId xmlns:a16="http://schemas.microsoft.com/office/drawing/2014/main" id="{9A55C9AF-28CE-BA89-609E-164612D03AA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6" name="Free-form: Shape 515">
                  <a:extLst>
                    <a:ext uri="{FF2B5EF4-FFF2-40B4-BE49-F238E27FC236}">
                      <a16:creationId xmlns:a16="http://schemas.microsoft.com/office/drawing/2014/main" id="{D545EC07-EC9A-73FD-62BD-83CECAEA581A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F92F2F06-438A-D7C5-6DB7-46FF415AB064}"/>
                  </a:ext>
                </a:extLst>
              </p:cNvPr>
              <p:cNvGrpSpPr/>
              <p:nvPr/>
            </p:nvGrpSpPr>
            <p:grpSpPr>
              <a:xfrm>
                <a:off x="10146660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13" name="Free-form: Shape 512">
                  <a:extLst>
                    <a:ext uri="{FF2B5EF4-FFF2-40B4-BE49-F238E27FC236}">
                      <a16:creationId xmlns:a16="http://schemas.microsoft.com/office/drawing/2014/main" id="{6BA02311-C11C-12BC-8A02-9F7EA19EBFE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4" name="Free-form: Shape 513">
                  <a:extLst>
                    <a:ext uri="{FF2B5EF4-FFF2-40B4-BE49-F238E27FC236}">
                      <a16:creationId xmlns:a16="http://schemas.microsoft.com/office/drawing/2014/main" id="{A9D1101B-D8C9-EACE-DA3C-81FEF5BC736D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4D3E5AA4-8F00-5750-F8E2-38C9EA8763D1}"/>
                </a:ext>
              </a:extLst>
            </p:cNvPr>
            <p:cNvGrpSpPr/>
            <p:nvPr/>
          </p:nvGrpSpPr>
          <p:grpSpPr>
            <a:xfrm>
              <a:off x="4483290" y="2203792"/>
              <a:ext cx="1319504" cy="480997"/>
              <a:chOff x="9358196" y="2663698"/>
              <a:chExt cx="1319504" cy="480997"/>
            </a:xfrm>
          </p:grpSpPr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F82E5240-2155-0A50-0F7B-8B460DF42C47}"/>
                  </a:ext>
                </a:extLst>
              </p:cNvPr>
              <p:cNvGrpSpPr/>
              <p:nvPr/>
            </p:nvGrpSpPr>
            <p:grpSpPr>
              <a:xfrm>
                <a:off x="9358196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07" name="Free-form: Shape 506">
                  <a:extLst>
                    <a:ext uri="{FF2B5EF4-FFF2-40B4-BE49-F238E27FC236}">
                      <a16:creationId xmlns:a16="http://schemas.microsoft.com/office/drawing/2014/main" id="{938B5485-51C9-CA31-C435-6351750FD778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8" name="Free-form: Shape 507">
                  <a:extLst>
                    <a:ext uri="{FF2B5EF4-FFF2-40B4-BE49-F238E27FC236}">
                      <a16:creationId xmlns:a16="http://schemas.microsoft.com/office/drawing/2014/main" id="{10F7B03B-342C-950C-F282-2CDB3B2BFC8F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01" name="Group 500">
                <a:extLst>
                  <a:ext uri="{FF2B5EF4-FFF2-40B4-BE49-F238E27FC236}">
                    <a16:creationId xmlns:a16="http://schemas.microsoft.com/office/drawing/2014/main" id="{203F1828-12DC-5FF1-1DEB-E1DA954589F0}"/>
                  </a:ext>
                </a:extLst>
              </p:cNvPr>
              <p:cNvGrpSpPr/>
              <p:nvPr/>
            </p:nvGrpSpPr>
            <p:grpSpPr>
              <a:xfrm>
                <a:off x="9752428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05" name="Free-form: Shape 504">
                  <a:extLst>
                    <a:ext uri="{FF2B5EF4-FFF2-40B4-BE49-F238E27FC236}">
                      <a16:creationId xmlns:a16="http://schemas.microsoft.com/office/drawing/2014/main" id="{5657A338-076A-9E10-7E25-5154ABE6026B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6" name="Free-form: Shape 505">
                  <a:extLst>
                    <a:ext uri="{FF2B5EF4-FFF2-40B4-BE49-F238E27FC236}">
                      <a16:creationId xmlns:a16="http://schemas.microsoft.com/office/drawing/2014/main" id="{545B9429-E86E-A03E-0822-5B532381C61E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D5BB4E7F-BBAD-9FDC-3670-1475B646EA86}"/>
                  </a:ext>
                </a:extLst>
              </p:cNvPr>
              <p:cNvGrpSpPr/>
              <p:nvPr/>
            </p:nvGrpSpPr>
            <p:grpSpPr>
              <a:xfrm>
                <a:off x="10146660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503" name="Free-form: Shape 502">
                  <a:extLst>
                    <a:ext uri="{FF2B5EF4-FFF2-40B4-BE49-F238E27FC236}">
                      <a16:creationId xmlns:a16="http://schemas.microsoft.com/office/drawing/2014/main" id="{0A153DA2-3416-032E-91F4-E0C030A6C8A1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4" name="Free-form: Shape 503">
                  <a:extLst>
                    <a:ext uri="{FF2B5EF4-FFF2-40B4-BE49-F238E27FC236}">
                      <a16:creationId xmlns:a16="http://schemas.microsoft.com/office/drawing/2014/main" id="{74483D0F-0067-05E3-3075-56A9E1B7CA27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E25FA51-66E8-630D-001A-F039D89CC17E}"/>
                </a:ext>
              </a:extLst>
            </p:cNvPr>
            <p:cNvGrpSpPr/>
            <p:nvPr/>
          </p:nvGrpSpPr>
          <p:grpSpPr>
            <a:xfrm>
              <a:off x="4483290" y="1874700"/>
              <a:ext cx="1319504" cy="480997"/>
              <a:chOff x="9358196" y="2663698"/>
              <a:chExt cx="1319504" cy="480997"/>
            </a:xfrm>
          </p:grpSpPr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692F18A8-ED10-1F34-E334-FE781841514F}"/>
                  </a:ext>
                </a:extLst>
              </p:cNvPr>
              <p:cNvGrpSpPr/>
              <p:nvPr/>
            </p:nvGrpSpPr>
            <p:grpSpPr>
              <a:xfrm>
                <a:off x="9358196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497" name="Free-form: Shape 496">
                  <a:extLst>
                    <a:ext uri="{FF2B5EF4-FFF2-40B4-BE49-F238E27FC236}">
                      <a16:creationId xmlns:a16="http://schemas.microsoft.com/office/drawing/2014/main" id="{5B9315A3-1B37-CCFD-50DF-08B03C07E4EE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8" name="Free-form: Shape 497">
                  <a:extLst>
                    <a:ext uri="{FF2B5EF4-FFF2-40B4-BE49-F238E27FC236}">
                      <a16:creationId xmlns:a16="http://schemas.microsoft.com/office/drawing/2014/main" id="{7F4163A6-E32D-3CD8-3F1D-BCA5EC5E6FC6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2C8D6A4-26CC-BFFA-100E-54BA97B2EBFD}"/>
                  </a:ext>
                </a:extLst>
              </p:cNvPr>
              <p:cNvGrpSpPr/>
              <p:nvPr/>
            </p:nvGrpSpPr>
            <p:grpSpPr>
              <a:xfrm>
                <a:off x="9752428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495" name="Free-form: Shape 494">
                  <a:extLst>
                    <a:ext uri="{FF2B5EF4-FFF2-40B4-BE49-F238E27FC236}">
                      <a16:creationId xmlns:a16="http://schemas.microsoft.com/office/drawing/2014/main" id="{D9D1C4BC-8940-D2C3-020E-0F89AE9A842C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6" name="Free-form: Shape 495">
                  <a:extLst>
                    <a:ext uri="{FF2B5EF4-FFF2-40B4-BE49-F238E27FC236}">
                      <a16:creationId xmlns:a16="http://schemas.microsoft.com/office/drawing/2014/main" id="{A386CE81-0472-10EA-0CD3-40447EFCD1EF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E25129A4-A567-9E9D-3C99-FB653394267C}"/>
                  </a:ext>
                </a:extLst>
              </p:cNvPr>
              <p:cNvGrpSpPr/>
              <p:nvPr/>
            </p:nvGrpSpPr>
            <p:grpSpPr>
              <a:xfrm>
                <a:off x="10146660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493" name="Free-form: Shape 492">
                  <a:extLst>
                    <a:ext uri="{FF2B5EF4-FFF2-40B4-BE49-F238E27FC236}">
                      <a16:creationId xmlns:a16="http://schemas.microsoft.com/office/drawing/2014/main" id="{E257CDA4-DE46-9176-43ED-76F4B714089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4" name="Free-form: Shape 493">
                  <a:extLst>
                    <a:ext uri="{FF2B5EF4-FFF2-40B4-BE49-F238E27FC236}">
                      <a16:creationId xmlns:a16="http://schemas.microsoft.com/office/drawing/2014/main" id="{6DA08803-359A-A547-2B0B-E35DDD23AA33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17F12F81-701C-BD39-3F30-A00E3E547355}"/>
              </a:ext>
            </a:extLst>
          </p:cNvPr>
          <p:cNvGrpSpPr/>
          <p:nvPr/>
        </p:nvGrpSpPr>
        <p:grpSpPr>
          <a:xfrm>
            <a:off x="1556187" y="1326659"/>
            <a:ext cx="1884958" cy="467125"/>
            <a:chOff x="9284627" y="4517632"/>
            <a:chExt cx="1884958" cy="467125"/>
          </a:xfrm>
        </p:grpSpPr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698324B7-838E-146F-66CA-C30B56590C09}"/>
                </a:ext>
              </a:extLst>
            </p:cNvPr>
            <p:cNvGrpSpPr/>
            <p:nvPr/>
          </p:nvGrpSpPr>
          <p:grpSpPr>
            <a:xfrm>
              <a:off x="9284627" y="4517632"/>
              <a:ext cx="465076" cy="467125"/>
              <a:chOff x="9284627" y="4583215"/>
              <a:chExt cx="465076" cy="467125"/>
            </a:xfrm>
          </p:grpSpPr>
          <p:sp>
            <p:nvSpPr>
              <p:cNvPr id="637" name="Free-form: Shape 636">
                <a:extLst>
                  <a:ext uri="{FF2B5EF4-FFF2-40B4-BE49-F238E27FC236}">
                    <a16:creationId xmlns:a16="http://schemas.microsoft.com/office/drawing/2014/main" id="{387D0B70-2085-44D4-B708-0C408FC0F8D1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8" name="Free-form: Shape 637">
                <a:extLst>
                  <a:ext uri="{FF2B5EF4-FFF2-40B4-BE49-F238E27FC236}">
                    <a16:creationId xmlns:a16="http://schemas.microsoft.com/office/drawing/2014/main" id="{A1F66FCB-B522-2041-EB1F-F7A7D4CE2686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9743F0F5-F1AE-DCDC-36EC-E7CF6428FDEB}"/>
                </a:ext>
              </a:extLst>
            </p:cNvPr>
            <p:cNvGrpSpPr/>
            <p:nvPr/>
          </p:nvGrpSpPr>
          <p:grpSpPr>
            <a:xfrm>
              <a:off x="9757921" y="4517632"/>
              <a:ext cx="465076" cy="467125"/>
              <a:chOff x="9284627" y="4583215"/>
              <a:chExt cx="465076" cy="467125"/>
            </a:xfrm>
          </p:grpSpPr>
          <p:sp>
            <p:nvSpPr>
              <p:cNvPr id="635" name="Free-form: Shape 634">
                <a:extLst>
                  <a:ext uri="{FF2B5EF4-FFF2-40B4-BE49-F238E27FC236}">
                    <a16:creationId xmlns:a16="http://schemas.microsoft.com/office/drawing/2014/main" id="{7F97491A-798F-589D-3521-A54348B6CDBF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6" name="Free-form: Shape 635">
                <a:extLst>
                  <a:ext uri="{FF2B5EF4-FFF2-40B4-BE49-F238E27FC236}">
                    <a16:creationId xmlns:a16="http://schemas.microsoft.com/office/drawing/2014/main" id="{F097A593-D71D-06ED-CB90-A994894CC8B8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7D4BFB71-A738-BE7C-D808-ED0794C50CAE}"/>
                </a:ext>
              </a:extLst>
            </p:cNvPr>
            <p:cNvGrpSpPr/>
            <p:nvPr/>
          </p:nvGrpSpPr>
          <p:grpSpPr>
            <a:xfrm>
              <a:off x="10231215" y="4517632"/>
              <a:ext cx="465076" cy="467125"/>
              <a:chOff x="9284627" y="4583215"/>
              <a:chExt cx="465076" cy="467125"/>
            </a:xfrm>
          </p:grpSpPr>
          <p:sp>
            <p:nvSpPr>
              <p:cNvPr id="633" name="Free-form: Shape 632">
                <a:extLst>
                  <a:ext uri="{FF2B5EF4-FFF2-40B4-BE49-F238E27FC236}">
                    <a16:creationId xmlns:a16="http://schemas.microsoft.com/office/drawing/2014/main" id="{CD7780B6-E1C1-9949-4595-8DC0406487BB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4" name="Free-form: Shape 633">
                <a:extLst>
                  <a:ext uri="{FF2B5EF4-FFF2-40B4-BE49-F238E27FC236}">
                    <a16:creationId xmlns:a16="http://schemas.microsoft.com/office/drawing/2014/main" id="{F81EF624-B2EB-4021-D98F-B328DCAB2708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1A4A5EE8-CD2E-8046-4CD4-A75812DC825A}"/>
                </a:ext>
              </a:extLst>
            </p:cNvPr>
            <p:cNvGrpSpPr/>
            <p:nvPr/>
          </p:nvGrpSpPr>
          <p:grpSpPr>
            <a:xfrm>
              <a:off x="10704509" y="4517632"/>
              <a:ext cx="465076" cy="467125"/>
              <a:chOff x="9284627" y="4583215"/>
              <a:chExt cx="465076" cy="467125"/>
            </a:xfrm>
          </p:grpSpPr>
          <p:sp>
            <p:nvSpPr>
              <p:cNvPr id="631" name="Free-form: Shape 630">
                <a:extLst>
                  <a:ext uri="{FF2B5EF4-FFF2-40B4-BE49-F238E27FC236}">
                    <a16:creationId xmlns:a16="http://schemas.microsoft.com/office/drawing/2014/main" id="{9FF25104-13E1-11E5-CC07-2E6F3A62D58A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2" name="Free-form: Shape 631">
                <a:extLst>
                  <a:ext uri="{FF2B5EF4-FFF2-40B4-BE49-F238E27FC236}">
                    <a16:creationId xmlns:a16="http://schemas.microsoft.com/office/drawing/2014/main" id="{6AB57A7A-B7C2-5BF0-CBFA-814EE4FA67CB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  <p:grpSp>
        <p:nvGrpSpPr>
          <p:cNvPr id="1275" name="Group 1274">
            <a:extLst>
              <a:ext uri="{FF2B5EF4-FFF2-40B4-BE49-F238E27FC236}">
                <a16:creationId xmlns:a16="http://schemas.microsoft.com/office/drawing/2014/main" id="{1B36C227-B1E2-71B9-07B7-9B4742D20109}"/>
              </a:ext>
            </a:extLst>
          </p:cNvPr>
          <p:cNvGrpSpPr/>
          <p:nvPr/>
        </p:nvGrpSpPr>
        <p:grpSpPr>
          <a:xfrm>
            <a:off x="3826903" y="3847224"/>
            <a:ext cx="1492559" cy="1760438"/>
            <a:chOff x="3855778" y="3876099"/>
            <a:chExt cx="1492559" cy="1760438"/>
          </a:xfrm>
        </p:grpSpPr>
        <p:grpSp>
          <p:nvGrpSpPr>
            <p:cNvPr id="706" name="Group 705">
              <a:extLst>
                <a:ext uri="{FF2B5EF4-FFF2-40B4-BE49-F238E27FC236}">
                  <a16:creationId xmlns:a16="http://schemas.microsoft.com/office/drawing/2014/main" id="{91292A07-E5D8-089C-552C-BCA67C76BE7F}"/>
                </a:ext>
              </a:extLst>
            </p:cNvPr>
            <p:cNvGrpSpPr/>
            <p:nvPr/>
          </p:nvGrpSpPr>
          <p:grpSpPr>
            <a:xfrm>
              <a:off x="4028833" y="3876099"/>
              <a:ext cx="1319504" cy="1468274"/>
              <a:chOff x="4483290" y="1874700"/>
              <a:chExt cx="1319504" cy="1468274"/>
            </a:xfrm>
          </p:grpSpPr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7069412E-07E0-CDD4-6215-1B242C6E5569}"/>
                  </a:ext>
                </a:extLst>
              </p:cNvPr>
              <p:cNvGrpSpPr/>
              <p:nvPr/>
            </p:nvGrpSpPr>
            <p:grpSpPr>
              <a:xfrm>
                <a:off x="4483290" y="2861977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38" name="Group 737">
                  <a:extLst>
                    <a:ext uri="{FF2B5EF4-FFF2-40B4-BE49-F238E27FC236}">
                      <a16:creationId xmlns:a16="http://schemas.microsoft.com/office/drawing/2014/main" id="{0E2C6354-B4B2-8FBE-01CB-3E44C5EB59A8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45" name="Free-form: Shape 744">
                    <a:extLst>
                      <a:ext uri="{FF2B5EF4-FFF2-40B4-BE49-F238E27FC236}">
                        <a16:creationId xmlns:a16="http://schemas.microsoft.com/office/drawing/2014/main" id="{C145A426-68D6-72AF-1C09-6EB4C9B1CF2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6" name="Free-form: Shape 745">
                    <a:extLst>
                      <a:ext uri="{FF2B5EF4-FFF2-40B4-BE49-F238E27FC236}">
                        <a16:creationId xmlns:a16="http://schemas.microsoft.com/office/drawing/2014/main" id="{AF866F07-18D4-3D44-0B2E-5BA922549E32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A4BAB586-1BB3-E2CD-D12D-7149B6A6966F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43" name="Free-form: Shape 742">
                    <a:extLst>
                      <a:ext uri="{FF2B5EF4-FFF2-40B4-BE49-F238E27FC236}">
                        <a16:creationId xmlns:a16="http://schemas.microsoft.com/office/drawing/2014/main" id="{A6E8FF5A-A5A6-F167-DDF5-DCE2D1D3E72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4" name="Free-form: Shape 743">
                    <a:extLst>
                      <a:ext uri="{FF2B5EF4-FFF2-40B4-BE49-F238E27FC236}">
                        <a16:creationId xmlns:a16="http://schemas.microsoft.com/office/drawing/2014/main" id="{809F3097-C88F-B11A-8161-7130E80F2BBC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F08C13A0-016F-DD48-9CF8-E077CBFF987F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41" name="Free-form: Shape 740">
                    <a:extLst>
                      <a:ext uri="{FF2B5EF4-FFF2-40B4-BE49-F238E27FC236}">
                        <a16:creationId xmlns:a16="http://schemas.microsoft.com/office/drawing/2014/main" id="{94B5CEA4-43A7-AF9E-1B99-AA6555DB6BD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2" name="Free-form: Shape 741">
                    <a:extLst>
                      <a:ext uri="{FF2B5EF4-FFF2-40B4-BE49-F238E27FC236}">
                        <a16:creationId xmlns:a16="http://schemas.microsoft.com/office/drawing/2014/main" id="{9BFE6548-E6FB-6442-F136-48B3CB8B2350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B796AE71-761B-E116-5F60-96BEE7DDC0B8}"/>
                  </a:ext>
                </a:extLst>
              </p:cNvPr>
              <p:cNvGrpSpPr/>
              <p:nvPr/>
            </p:nvGrpSpPr>
            <p:grpSpPr>
              <a:xfrm>
                <a:off x="4483290" y="2532884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29" name="Group 728">
                  <a:extLst>
                    <a:ext uri="{FF2B5EF4-FFF2-40B4-BE49-F238E27FC236}">
                      <a16:creationId xmlns:a16="http://schemas.microsoft.com/office/drawing/2014/main" id="{BAB77A74-8B1A-82BA-4DAC-E2D07D230E01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36" name="Free-form: Shape 735">
                    <a:extLst>
                      <a:ext uri="{FF2B5EF4-FFF2-40B4-BE49-F238E27FC236}">
                        <a16:creationId xmlns:a16="http://schemas.microsoft.com/office/drawing/2014/main" id="{FD4E65CA-47CF-9522-B480-2D9997939DE5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7" name="Free-form: Shape 736">
                    <a:extLst>
                      <a:ext uri="{FF2B5EF4-FFF2-40B4-BE49-F238E27FC236}">
                        <a16:creationId xmlns:a16="http://schemas.microsoft.com/office/drawing/2014/main" id="{EBBFE7B5-DA9C-C0DC-21ED-35CBE4321FA3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8C246076-313B-2115-13EB-497920DA8C25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34" name="Free-form: Shape 733">
                    <a:extLst>
                      <a:ext uri="{FF2B5EF4-FFF2-40B4-BE49-F238E27FC236}">
                        <a16:creationId xmlns:a16="http://schemas.microsoft.com/office/drawing/2014/main" id="{E41E6A39-1E00-84EC-9955-36B4F76611FC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5" name="Free-form: Shape 734">
                    <a:extLst>
                      <a:ext uri="{FF2B5EF4-FFF2-40B4-BE49-F238E27FC236}">
                        <a16:creationId xmlns:a16="http://schemas.microsoft.com/office/drawing/2014/main" id="{02A0A0F8-D32C-1771-24CC-B99CB8D98699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A27DE25B-FFFA-A08C-6CF9-DB03B3D7828C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32" name="Free-form: Shape 731">
                    <a:extLst>
                      <a:ext uri="{FF2B5EF4-FFF2-40B4-BE49-F238E27FC236}">
                        <a16:creationId xmlns:a16="http://schemas.microsoft.com/office/drawing/2014/main" id="{1274CDE0-9707-49BE-56B1-48DA09E51D8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3" name="Free-form: Shape 732">
                    <a:extLst>
                      <a:ext uri="{FF2B5EF4-FFF2-40B4-BE49-F238E27FC236}">
                        <a16:creationId xmlns:a16="http://schemas.microsoft.com/office/drawing/2014/main" id="{FFFECBAE-0C9C-02B5-97FB-8846BD530A51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7FC2C1D5-05F5-F25A-0CF7-9D5BE25785B0}"/>
                  </a:ext>
                </a:extLst>
              </p:cNvPr>
              <p:cNvGrpSpPr/>
              <p:nvPr/>
            </p:nvGrpSpPr>
            <p:grpSpPr>
              <a:xfrm>
                <a:off x="4483290" y="2203792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C4BE5777-16B6-95BC-60F3-6AE898278DFF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27" name="Free-form: Shape 726">
                    <a:extLst>
                      <a:ext uri="{FF2B5EF4-FFF2-40B4-BE49-F238E27FC236}">
                        <a16:creationId xmlns:a16="http://schemas.microsoft.com/office/drawing/2014/main" id="{4124091A-CC62-30D1-F24E-7DCDE617CA88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8" name="Free-form: Shape 727">
                    <a:extLst>
                      <a:ext uri="{FF2B5EF4-FFF2-40B4-BE49-F238E27FC236}">
                        <a16:creationId xmlns:a16="http://schemas.microsoft.com/office/drawing/2014/main" id="{E6C09D77-EF87-3D1B-600B-E12B45813132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21" name="Group 720">
                  <a:extLst>
                    <a:ext uri="{FF2B5EF4-FFF2-40B4-BE49-F238E27FC236}">
                      <a16:creationId xmlns:a16="http://schemas.microsoft.com/office/drawing/2014/main" id="{8BE102D5-943F-0719-F5FF-B751CEC86F9A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25" name="Free-form: Shape 724">
                    <a:extLst>
                      <a:ext uri="{FF2B5EF4-FFF2-40B4-BE49-F238E27FC236}">
                        <a16:creationId xmlns:a16="http://schemas.microsoft.com/office/drawing/2014/main" id="{E2CB4E5C-3616-BE5E-3581-8B8EC85C3E04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6" name="Free-form: Shape 725">
                    <a:extLst>
                      <a:ext uri="{FF2B5EF4-FFF2-40B4-BE49-F238E27FC236}">
                        <a16:creationId xmlns:a16="http://schemas.microsoft.com/office/drawing/2014/main" id="{EE03FEA0-6BAA-7799-F450-89D4160CDCBE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8AF01561-2DD9-9CA2-C114-C7057901520D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23" name="Free-form: Shape 722">
                    <a:extLst>
                      <a:ext uri="{FF2B5EF4-FFF2-40B4-BE49-F238E27FC236}">
                        <a16:creationId xmlns:a16="http://schemas.microsoft.com/office/drawing/2014/main" id="{D1532B16-A01E-7994-FF28-81CADB9C39C2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4" name="Free-form: Shape 723">
                    <a:extLst>
                      <a:ext uri="{FF2B5EF4-FFF2-40B4-BE49-F238E27FC236}">
                        <a16:creationId xmlns:a16="http://schemas.microsoft.com/office/drawing/2014/main" id="{3CACE638-8EA3-9442-50DB-0FD27B140451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E4E7E42F-C5CE-463C-688D-D0AB0A2D1A92}"/>
                  </a:ext>
                </a:extLst>
              </p:cNvPr>
              <p:cNvGrpSpPr/>
              <p:nvPr/>
            </p:nvGrpSpPr>
            <p:grpSpPr>
              <a:xfrm>
                <a:off x="4483290" y="1874700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378D4AF9-8945-78CE-FAE2-8B75D1AB379F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18" name="Free-form: Shape 717">
                    <a:extLst>
                      <a:ext uri="{FF2B5EF4-FFF2-40B4-BE49-F238E27FC236}">
                        <a16:creationId xmlns:a16="http://schemas.microsoft.com/office/drawing/2014/main" id="{C2AFF81E-B2C4-39D2-544A-5E231EA1C3B6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9" name="Free-form: Shape 718">
                    <a:extLst>
                      <a:ext uri="{FF2B5EF4-FFF2-40B4-BE49-F238E27FC236}">
                        <a16:creationId xmlns:a16="http://schemas.microsoft.com/office/drawing/2014/main" id="{2DBB5D3F-A944-C7FA-FF8C-6BCD757D810C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AE9A6310-4187-DF99-9770-697F0E42D9FC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16" name="Free-form: Shape 715">
                    <a:extLst>
                      <a:ext uri="{FF2B5EF4-FFF2-40B4-BE49-F238E27FC236}">
                        <a16:creationId xmlns:a16="http://schemas.microsoft.com/office/drawing/2014/main" id="{4DAE4396-1616-1B8C-CC7B-4ABEBE07C97F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7" name="Free-form: Shape 716">
                    <a:extLst>
                      <a:ext uri="{FF2B5EF4-FFF2-40B4-BE49-F238E27FC236}">
                        <a16:creationId xmlns:a16="http://schemas.microsoft.com/office/drawing/2014/main" id="{89CABF23-636F-0091-25AD-8F5AF5234EB5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C3379B05-B77B-4844-6656-CF2CBEE3ACAB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14" name="Free-form: Shape 713">
                    <a:extLst>
                      <a:ext uri="{FF2B5EF4-FFF2-40B4-BE49-F238E27FC236}">
                        <a16:creationId xmlns:a16="http://schemas.microsoft.com/office/drawing/2014/main" id="{C80BB433-A53F-C3D4-4192-C03DDA86D92D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5" name="Free-form: Shape 714">
                    <a:extLst>
                      <a:ext uri="{FF2B5EF4-FFF2-40B4-BE49-F238E27FC236}">
                        <a16:creationId xmlns:a16="http://schemas.microsoft.com/office/drawing/2014/main" id="{51093165-BD61-EAE7-A2ED-C98986CA58C9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596FE841-6811-5097-3E9D-D458F126E55E}"/>
                </a:ext>
              </a:extLst>
            </p:cNvPr>
            <p:cNvGrpSpPr/>
            <p:nvPr/>
          </p:nvGrpSpPr>
          <p:grpSpPr>
            <a:xfrm>
              <a:off x="3855778" y="4168263"/>
              <a:ext cx="1319504" cy="1468274"/>
              <a:chOff x="4483290" y="1874700"/>
              <a:chExt cx="1319504" cy="1468274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36097EBC-59C9-4F84-79D6-6414B758D431}"/>
                  </a:ext>
                </a:extLst>
              </p:cNvPr>
              <p:cNvGrpSpPr/>
              <p:nvPr/>
            </p:nvGrpSpPr>
            <p:grpSpPr>
              <a:xfrm>
                <a:off x="4483290" y="2861977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79" name="Group 778">
                  <a:extLst>
                    <a:ext uri="{FF2B5EF4-FFF2-40B4-BE49-F238E27FC236}">
                      <a16:creationId xmlns:a16="http://schemas.microsoft.com/office/drawing/2014/main" id="{6C8D61CD-F339-270D-9057-999B7AEAE74F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86" name="Free-form: Shape 785">
                    <a:extLst>
                      <a:ext uri="{FF2B5EF4-FFF2-40B4-BE49-F238E27FC236}">
                        <a16:creationId xmlns:a16="http://schemas.microsoft.com/office/drawing/2014/main" id="{520F4675-E01B-5F50-F782-CFB4FCFF23F3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7" name="Free-form: Shape 786">
                    <a:extLst>
                      <a:ext uri="{FF2B5EF4-FFF2-40B4-BE49-F238E27FC236}">
                        <a16:creationId xmlns:a16="http://schemas.microsoft.com/office/drawing/2014/main" id="{42DC1801-C099-B4EC-9816-ADCFD1AFC8AA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08D05658-5062-434E-F0C0-6AEE66A07B09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84" name="Free-form: Shape 783">
                    <a:extLst>
                      <a:ext uri="{FF2B5EF4-FFF2-40B4-BE49-F238E27FC236}">
                        <a16:creationId xmlns:a16="http://schemas.microsoft.com/office/drawing/2014/main" id="{CCC998BB-FAE1-5C15-62A5-FD8C4A4A579F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5" name="Free-form: Shape 784">
                    <a:extLst>
                      <a:ext uri="{FF2B5EF4-FFF2-40B4-BE49-F238E27FC236}">
                        <a16:creationId xmlns:a16="http://schemas.microsoft.com/office/drawing/2014/main" id="{FB4FE867-3F4A-9F66-6FF1-F5D95352E1E5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F6BBDC02-2C59-B8F8-DC3E-A2150858D228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82" name="Free-form: Shape 781">
                    <a:extLst>
                      <a:ext uri="{FF2B5EF4-FFF2-40B4-BE49-F238E27FC236}">
                        <a16:creationId xmlns:a16="http://schemas.microsoft.com/office/drawing/2014/main" id="{EC7E13D1-C597-CF1A-CC0B-4B7C4918D54E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3" name="Free-form: Shape 782">
                    <a:extLst>
                      <a:ext uri="{FF2B5EF4-FFF2-40B4-BE49-F238E27FC236}">
                        <a16:creationId xmlns:a16="http://schemas.microsoft.com/office/drawing/2014/main" id="{DBC4D293-A1B5-5693-65E3-1CFEAE415807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976EB211-BB27-E542-39B4-2DAD5C5C58C5}"/>
                  </a:ext>
                </a:extLst>
              </p:cNvPr>
              <p:cNvGrpSpPr/>
              <p:nvPr/>
            </p:nvGrpSpPr>
            <p:grpSpPr>
              <a:xfrm>
                <a:off x="4483290" y="2532884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0BDFC079-D110-5D39-03A6-79084716B969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77" name="Free-form: Shape 776">
                    <a:extLst>
                      <a:ext uri="{FF2B5EF4-FFF2-40B4-BE49-F238E27FC236}">
                        <a16:creationId xmlns:a16="http://schemas.microsoft.com/office/drawing/2014/main" id="{FF6CE945-84A6-762D-F39D-96ECAE924360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8" name="Free-form: Shape 777">
                    <a:extLst>
                      <a:ext uri="{FF2B5EF4-FFF2-40B4-BE49-F238E27FC236}">
                        <a16:creationId xmlns:a16="http://schemas.microsoft.com/office/drawing/2014/main" id="{AEF4659B-B9D4-20DB-62A8-86AF5A181438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71" name="Group 770">
                  <a:extLst>
                    <a:ext uri="{FF2B5EF4-FFF2-40B4-BE49-F238E27FC236}">
                      <a16:creationId xmlns:a16="http://schemas.microsoft.com/office/drawing/2014/main" id="{76085557-1432-384D-2DE8-9E5448A7EB03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75" name="Free-form: Shape 774">
                    <a:extLst>
                      <a:ext uri="{FF2B5EF4-FFF2-40B4-BE49-F238E27FC236}">
                        <a16:creationId xmlns:a16="http://schemas.microsoft.com/office/drawing/2014/main" id="{459E6979-42A6-1900-D832-B11DBCF30A03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6" name="Free-form: Shape 775">
                    <a:extLst>
                      <a:ext uri="{FF2B5EF4-FFF2-40B4-BE49-F238E27FC236}">
                        <a16:creationId xmlns:a16="http://schemas.microsoft.com/office/drawing/2014/main" id="{9043F5C6-1B98-872B-D357-8F6DAD48E2CF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72" name="Group 771">
                  <a:extLst>
                    <a:ext uri="{FF2B5EF4-FFF2-40B4-BE49-F238E27FC236}">
                      <a16:creationId xmlns:a16="http://schemas.microsoft.com/office/drawing/2014/main" id="{A0B3477A-F902-46E5-C971-568BD5FAA6FE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73" name="Free-form: Shape 772">
                    <a:extLst>
                      <a:ext uri="{FF2B5EF4-FFF2-40B4-BE49-F238E27FC236}">
                        <a16:creationId xmlns:a16="http://schemas.microsoft.com/office/drawing/2014/main" id="{30DBAD8C-EC43-64DB-F825-04FC1EEA62F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4" name="Free-form: Shape 773">
                    <a:extLst>
                      <a:ext uri="{FF2B5EF4-FFF2-40B4-BE49-F238E27FC236}">
                        <a16:creationId xmlns:a16="http://schemas.microsoft.com/office/drawing/2014/main" id="{CA5E2936-3593-8306-DE47-542134D4F745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C4538A8F-4453-1219-D072-F8240228C13E}"/>
                  </a:ext>
                </a:extLst>
              </p:cNvPr>
              <p:cNvGrpSpPr/>
              <p:nvPr/>
            </p:nvGrpSpPr>
            <p:grpSpPr>
              <a:xfrm>
                <a:off x="4483290" y="2203792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61" name="Group 760">
                  <a:extLst>
                    <a:ext uri="{FF2B5EF4-FFF2-40B4-BE49-F238E27FC236}">
                      <a16:creationId xmlns:a16="http://schemas.microsoft.com/office/drawing/2014/main" id="{EEBE6771-64ED-A3C2-EA32-27A2675F756F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68" name="Free-form: Shape 767">
                    <a:extLst>
                      <a:ext uri="{FF2B5EF4-FFF2-40B4-BE49-F238E27FC236}">
                        <a16:creationId xmlns:a16="http://schemas.microsoft.com/office/drawing/2014/main" id="{6E703B8D-3C96-D23C-5551-2B3042FB215A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9" name="Free-form: Shape 768">
                    <a:extLst>
                      <a:ext uri="{FF2B5EF4-FFF2-40B4-BE49-F238E27FC236}">
                        <a16:creationId xmlns:a16="http://schemas.microsoft.com/office/drawing/2014/main" id="{83F81531-0806-430F-6247-DA79E9AE9937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62" name="Group 761">
                  <a:extLst>
                    <a:ext uri="{FF2B5EF4-FFF2-40B4-BE49-F238E27FC236}">
                      <a16:creationId xmlns:a16="http://schemas.microsoft.com/office/drawing/2014/main" id="{036C2AB2-0DA7-8B55-9DB7-77A0D5A55128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66" name="Free-form: Shape 765">
                    <a:extLst>
                      <a:ext uri="{FF2B5EF4-FFF2-40B4-BE49-F238E27FC236}">
                        <a16:creationId xmlns:a16="http://schemas.microsoft.com/office/drawing/2014/main" id="{02B671CD-8398-0F72-8912-32540AAD567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7" name="Free-form: Shape 766">
                    <a:extLst>
                      <a:ext uri="{FF2B5EF4-FFF2-40B4-BE49-F238E27FC236}">
                        <a16:creationId xmlns:a16="http://schemas.microsoft.com/office/drawing/2014/main" id="{23FE433C-17F2-D3E7-9EB6-A965FB57FFA6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63" name="Group 762">
                  <a:extLst>
                    <a:ext uri="{FF2B5EF4-FFF2-40B4-BE49-F238E27FC236}">
                      <a16:creationId xmlns:a16="http://schemas.microsoft.com/office/drawing/2014/main" id="{95FAD9EC-9DBA-4088-2B57-A346922196B1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64" name="Free-form: Shape 763">
                    <a:extLst>
                      <a:ext uri="{FF2B5EF4-FFF2-40B4-BE49-F238E27FC236}">
                        <a16:creationId xmlns:a16="http://schemas.microsoft.com/office/drawing/2014/main" id="{1B5B008B-C34A-95C6-051F-6F3CFEC6E578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5" name="Free-form: Shape 764">
                    <a:extLst>
                      <a:ext uri="{FF2B5EF4-FFF2-40B4-BE49-F238E27FC236}">
                        <a16:creationId xmlns:a16="http://schemas.microsoft.com/office/drawing/2014/main" id="{6C89564B-791C-A7DB-3276-0556A6BB1110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CBF1D65D-DFD3-FCA4-216C-C69803DE073B}"/>
                  </a:ext>
                </a:extLst>
              </p:cNvPr>
              <p:cNvGrpSpPr/>
              <p:nvPr/>
            </p:nvGrpSpPr>
            <p:grpSpPr>
              <a:xfrm>
                <a:off x="4483290" y="1874700"/>
                <a:ext cx="1319504" cy="480997"/>
                <a:chOff x="9358196" y="2663698"/>
                <a:chExt cx="1319504" cy="480997"/>
              </a:xfrm>
            </p:grpSpPr>
            <p:grpSp>
              <p:nvGrpSpPr>
                <p:cNvPr id="752" name="Group 751">
                  <a:extLst>
                    <a:ext uri="{FF2B5EF4-FFF2-40B4-BE49-F238E27FC236}">
                      <a16:creationId xmlns:a16="http://schemas.microsoft.com/office/drawing/2014/main" id="{CB02263E-66C8-C3FF-BDE0-1D0C1434997A}"/>
                    </a:ext>
                  </a:extLst>
                </p:cNvPr>
                <p:cNvGrpSpPr/>
                <p:nvPr/>
              </p:nvGrpSpPr>
              <p:grpSpPr>
                <a:xfrm>
                  <a:off x="9358196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59" name="Free-form: Shape 758">
                    <a:extLst>
                      <a:ext uri="{FF2B5EF4-FFF2-40B4-BE49-F238E27FC236}">
                        <a16:creationId xmlns:a16="http://schemas.microsoft.com/office/drawing/2014/main" id="{2212261B-C474-86C2-4CF3-543C2F8822FB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0" name="Free-form: Shape 759">
                    <a:extLst>
                      <a:ext uri="{FF2B5EF4-FFF2-40B4-BE49-F238E27FC236}">
                        <a16:creationId xmlns:a16="http://schemas.microsoft.com/office/drawing/2014/main" id="{32AD1877-CD16-080A-C5DE-DEDDC1494DF6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53" name="Group 752">
                  <a:extLst>
                    <a:ext uri="{FF2B5EF4-FFF2-40B4-BE49-F238E27FC236}">
                      <a16:creationId xmlns:a16="http://schemas.microsoft.com/office/drawing/2014/main" id="{643F6FB5-9780-EA61-C441-7B105351A33E}"/>
                    </a:ext>
                  </a:extLst>
                </p:cNvPr>
                <p:cNvGrpSpPr/>
                <p:nvPr/>
              </p:nvGrpSpPr>
              <p:grpSpPr>
                <a:xfrm>
                  <a:off x="9752428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57" name="Free-form: Shape 756">
                    <a:extLst>
                      <a:ext uri="{FF2B5EF4-FFF2-40B4-BE49-F238E27FC236}">
                        <a16:creationId xmlns:a16="http://schemas.microsoft.com/office/drawing/2014/main" id="{E7325A72-BF0D-14A8-17A9-6559AE4C4EAD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8" name="Free-form: Shape 757">
                    <a:extLst>
                      <a:ext uri="{FF2B5EF4-FFF2-40B4-BE49-F238E27FC236}">
                        <a16:creationId xmlns:a16="http://schemas.microsoft.com/office/drawing/2014/main" id="{76E26EA2-ADDC-4A68-8770-884810F26E46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754" name="Group 753">
                  <a:extLst>
                    <a:ext uri="{FF2B5EF4-FFF2-40B4-BE49-F238E27FC236}">
                      <a16:creationId xmlns:a16="http://schemas.microsoft.com/office/drawing/2014/main" id="{7CAFD85D-410E-BEE2-1852-FF4DC53D75A8}"/>
                    </a:ext>
                  </a:extLst>
                </p:cNvPr>
                <p:cNvGrpSpPr/>
                <p:nvPr/>
              </p:nvGrpSpPr>
              <p:grpSpPr>
                <a:xfrm>
                  <a:off x="10146660" y="2663698"/>
                  <a:ext cx="531040" cy="480997"/>
                  <a:chOff x="8854075" y="3579764"/>
                  <a:chExt cx="531040" cy="480997"/>
                </a:xfrm>
              </p:grpSpPr>
              <p:sp>
                <p:nvSpPr>
                  <p:cNvPr id="755" name="Free-form: Shape 754">
                    <a:extLst>
                      <a:ext uri="{FF2B5EF4-FFF2-40B4-BE49-F238E27FC236}">
                        <a16:creationId xmlns:a16="http://schemas.microsoft.com/office/drawing/2014/main" id="{0939DD38-4054-82A3-AA42-405C09D52EAF}"/>
                      </a:ext>
                    </a:extLst>
                  </p:cNvPr>
                  <p:cNvSpPr/>
                  <p:nvPr/>
                </p:nvSpPr>
                <p:spPr>
                  <a:xfrm>
                    <a:off x="8915632" y="3628935"/>
                    <a:ext cx="455868" cy="401520"/>
                  </a:xfrm>
                  <a:custGeom>
                    <a:avLst/>
                    <a:gdLst>
                      <a:gd name="connsiteX0" fmla="*/ 2149 w 455868"/>
                      <a:gd name="connsiteY0" fmla="*/ 376328 h 401520"/>
                      <a:gd name="connsiteX1" fmla="*/ 299806 w 455868"/>
                      <a:gd name="connsiteY1" fmla="*/ 381091 h 401520"/>
                      <a:gd name="connsiteX2" fmla="*/ 335524 w 455868"/>
                      <a:gd name="connsiteY2" fmla="*/ 378709 h 401520"/>
                      <a:gd name="connsiteX3" fmla="*/ 340287 w 455868"/>
                      <a:gd name="connsiteY3" fmla="*/ 352516 h 401520"/>
                      <a:gd name="connsiteX4" fmla="*/ 452206 w 455868"/>
                      <a:gd name="connsiteY4" fmla="*/ 226309 h 401520"/>
                      <a:gd name="connsiteX5" fmla="*/ 185506 w 455868"/>
                      <a:gd name="connsiteY5" fmla="*/ 14378 h 401520"/>
                      <a:gd name="connsiteX6" fmla="*/ 166456 w 455868"/>
                      <a:gd name="connsiteY6" fmla="*/ 57241 h 401520"/>
                      <a:gd name="connsiteX7" fmla="*/ 2149 w 455868"/>
                      <a:gd name="connsiteY7" fmla="*/ 376328 h 40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68" h="401520">
                        <a:moveTo>
                          <a:pt x="2149" y="376328"/>
                        </a:moveTo>
                        <a:cubicBezTo>
                          <a:pt x="24374" y="430303"/>
                          <a:pt x="244244" y="380694"/>
                          <a:pt x="299806" y="381091"/>
                        </a:cubicBezTo>
                        <a:cubicBezTo>
                          <a:pt x="355368" y="381488"/>
                          <a:pt x="328777" y="383471"/>
                          <a:pt x="335524" y="378709"/>
                        </a:cubicBezTo>
                        <a:cubicBezTo>
                          <a:pt x="342271" y="373947"/>
                          <a:pt x="320840" y="377916"/>
                          <a:pt x="340287" y="352516"/>
                        </a:cubicBezTo>
                        <a:cubicBezTo>
                          <a:pt x="359734" y="327116"/>
                          <a:pt x="478003" y="282665"/>
                          <a:pt x="452206" y="226309"/>
                        </a:cubicBezTo>
                        <a:cubicBezTo>
                          <a:pt x="426409" y="169953"/>
                          <a:pt x="233131" y="42556"/>
                          <a:pt x="185506" y="14378"/>
                        </a:cubicBezTo>
                        <a:cubicBezTo>
                          <a:pt x="137881" y="-13800"/>
                          <a:pt x="196222" y="-1100"/>
                          <a:pt x="166456" y="57241"/>
                        </a:cubicBezTo>
                        <a:cubicBezTo>
                          <a:pt x="136690" y="115582"/>
                          <a:pt x="-20076" y="322353"/>
                          <a:pt x="2149" y="3763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6" name="Free-form: Shape 755">
                    <a:extLst>
                      <a:ext uri="{FF2B5EF4-FFF2-40B4-BE49-F238E27FC236}">
                        <a16:creationId xmlns:a16="http://schemas.microsoft.com/office/drawing/2014/main" id="{361868C0-40B6-01DF-AA07-1BC02AA25756}"/>
                      </a:ext>
                    </a:extLst>
                  </p:cNvPr>
                  <p:cNvSpPr/>
                  <p:nvPr/>
                </p:nvSpPr>
                <p:spPr>
                  <a:xfrm flipH="1">
                    <a:off x="8854075" y="3579764"/>
                    <a:ext cx="531040" cy="480997"/>
                  </a:xfrm>
                  <a:custGeom>
                    <a:avLst/>
                    <a:gdLst>
                      <a:gd name="connsiteX0" fmla="*/ 436321 w 876004"/>
                      <a:gd name="connsiteY0" fmla="*/ 0 h 793451"/>
                      <a:gd name="connsiteX1" fmla="*/ 0 w 876004"/>
                      <a:gd name="connsiteY1" fmla="*/ 528152 h 793451"/>
                      <a:gd name="connsiteX2" fmla="*/ 249707 w 876004"/>
                      <a:gd name="connsiteY2" fmla="*/ 793452 h 793451"/>
                      <a:gd name="connsiteX3" fmla="*/ 876005 w 876004"/>
                      <a:gd name="connsiteY3" fmla="*/ 686533 h 793451"/>
                      <a:gd name="connsiteX4" fmla="*/ 445379 w 876004"/>
                      <a:gd name="connsiteY4" fmla="*/ 120129 h 793451"/>
                      <a:gd name="connsiteX5" fmla="*/ 781345 w 876004"/>
                      <a:gd name="connsiteY5" fmla="*/ 644681 h 793451"/>
                      <a:gd name="connsiteX6" fmla="*/ 298028 w 876004"/>
                      <a:gd name="connsiteY6" fmla="*/ 727234 h 793451"/>
                      <a:gd name="connsiteX7" fmla="*/ 376333 w 876004"/>
                      <a:gd name="connsiteY7" fmla="*/ 162344 h 793451"/>
                      <a:gd name="connsiteX8" fmla="*/ 244688 w 876004"/>
                      <a:gd name="connsiteY8" fmla="*/ 704688 h 793451"/>
                      <a:gd name="connsiteX9" fmla="*/ 76200 w 876004"/>
                      <a:gd name="connsiteY9" fmla="*/ 525685 h 793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6004" h="793451">
                        <a:moveTo>
                          <a:pt x="436321" y="0"/>
                        </a:moveTo>
                        <a:lnTo>
                          <a:pt x="0" y="528152"/>
                        </a:lnTo>
                        <a:lnTo>
                          <a:pt x="249707" y="793452"/>
                        </a:lnTo>
                        <a:lnTo>
                          <a:pt x="876005" y="686533"/>
                        </a:lnTo>
                        <a:close/>
                        <a:moveTo>
                          <a:pt x="445379" y="120129"/>
                        </a:moveTo>
                        <a:lnTo>
                          <a:pt x="781345" y="644681"/>
                        </a:lnTo>
                        <a:lnTo>
                          <a:pt x="298028" y="727234"/>
                        </a:lnTo>
                        <a:close/>
                        <a:moveTo>
                          <a:pt x="376333" y="162344"/>
                        </a:moveTo>
                        <a:lnTo>
                          <a:pt x="244688" y="704688"/>
                        </a:lnTo>
                        <a:lnTo>
                          <a:pt x="76200" y="5256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</p:grpSp>
          </p:grp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01F67BC0-528E-768C-DE56-239421A489DB}"/>
              </a:ext>
            </a:extLst>
          </p:cNvPr>
          <p:cNvGrpSpPr/>
          <p:nvPr/>
        </p:nvGrpSpPr>
        <p:grpSpPr>
          <a:xfrm>
            <a:off x="1527141" y="2168421"/>
            <a:ext cx="1884958" cy="1237533"/>
            <a:chOff x="8965020" y="3250772"/>
            <a:chExt cx="1884958" cy="1237533"/>
          </a:xfrm>
        </p:grpSpPr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4032AF57-E7C6-2F10-04F0-15F839ECF51B}"/>
                </a:ext>
              </a:extLst>
            </p:cNvPr>
            <p:cNvGrpSpPr/>
            <p:nvPr/>
          </p:nvGrpSpPr>
          <p:grpSpPr>
            <a:xfrm>
              <a:off x="8965020" y="4021180"/>
              <a:ext cx="1884958" cy="467125"/>
              <a:chOff x="9284627" y="4517632"/>
              <a:chExt cx="1884958" cy="467125"/>
            </a:xfrm>
          </p:grpSpPr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BAC23D92-555F-0810-156E-5C958557B9F7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27" name="Free-form: Shape 826">
                  <a:extLst>
                    <a:ext uri="{FF2B5EF4-FFF2-40B4-BE49-F238E27FC236}">
                      <a16:creationId xmlns:a16="http://schemas.microsoft.com/office/drawing/2014/main" id="{B5583FFC-6C9F-0378-05F3-10F5528A2131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8" name="Free-form: Shape 827">
                  <a:extLst>
                    <a:ext uri="{FF2B5EF4-FFF2-40B4-BE49-F238E27FC236}">
                      <a16:creationId xmlns:a16="http://schemas.microsoft.com/office/drawing/2014/main" id="{198AE393-14EE-959F-3681-EBBC80FF62D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18" name="Group 817">
                <a:extLst>
                  <a:ext uri="{FF2B5EF4-FFF2-40B4-BE49-F238E27FC236}">
                    <a16:creationId xmlns:a16="http://schemas.microsoft.com/office/drawing/2014/main" id="{984DF377-1B39-8006-EBA6-79FE89A5170D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25" name="Free-form: Shape 824">
                  <a:extLst>
                    <a:ext uri="{FF2B5EF4-FFF2-40B4-BE49-F238E27FC236}">
                      <a16:creationId xmlns:a16="http://schemas.microsoft.com/office/drawing/2014/main" id="{E3FCF407-8369-CED4-97A3-FEAC3FC56C6D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6" name="Free-form: Shape 825">
                  <a:extLst>
                    <a:ext uri="{FF2B5EF4-FFF2-40B4-BE49-F238E27FC236}">
                      <a16:creationId xmlns:a16="http://schemas.microsoft.com/office/drawing/2014/main" id="{35D30EC6-E8D5-852B-28F6-64056D3801B4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5097F686-70FE-CA67-5E87-C04216AE40CC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23" name="Free-form: Shape 822">
                  <a:extLst>
                    <a:ext uri="{FF2B5EF4-FFF2-40B4-BE49-F238E27FC236}">
                      <a16:creationId xmlns:a16="http://schemas.microsoft.com/office/drawing/2014/main" id="{C02A1530-297C-9DAF-8307-CE1C7E50CE3C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4" name="Free-form: Shape 823">
                  <a:extLst>
                    <a:ext uri="{FF2B5EF4-FFF2-40B4-BE49-F238E27FC236}">
                      <a16:creationId xmlns:a16="http://schemas.microsoft.com/office/drawing/2014/main" id="{B8601D9D-FEE0-53FD-AE1D-5282CD45D8A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2117D0FC-510C-B44E-0962-D2257BD18831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21" name="Free-form: Shape 820">
                  <a:extLst>
                    <a:ext uri="{FF2B5EF4-FFF2-40B4-BE49-F238E27FC236}">
                      <a16:creationId xmlns:a16="http://schemas.microsoft.com/office/drawing/2014/main" id="{7C2FBEB0-00DC-A32C-ADB1-B62129A6B24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2" name="Free-form: Shape 821">
                  <a:extLst>
                    <a:ext uri="{FF2B5EF4-FFF2-40B4-BE49-F238E27FC236}">
                      <a16:creationId xmlns:a16="http://schemas.microsoft.com/office/drawing/2014/main" id="{18035476-C3B7-7A2F-4581-948B4CED4E10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415F4B0A-41D1-9D26-E050-A15B293717C6}"/>
                </a:ext>
              </a:extLst>
            </p:cNvPr>
            <p:cNvGrpSpPr/>
            <p:nvPr/>
          </p:nvGrpSpPr>
          <p:grpSpPr>
            <a:xfrm>
              <a:off x="8965020" y="3635976"/>
              <a:ext cx="1884958" cy="467125"/>
              <a:chOff x="9284627" y="4517632"/>
              <a:chExt cx="1884958" cy="467125"/>
            </a:xfrm>
          </p:grpSpPr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76424ADB-2D8C-B9F1-7A63-5A770CD1F15D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15" name="Free-form: Shape 814">
                  <a:extLst>
                    <a:ext uri="{FF2B5EF4-FFF2-40B4-BE49-F238E27FC236}">
                      <a16:creationId xmlns:a16="http://schemas.microsoft.com/office/drawing/2014/main" id="{434B4266-6D36-93B3-4F88-7606C1F13631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6" name="Free-form: Shape 815">
                  <a:extLst>
                    <a:ext uri="{FF2B5EF4-FFF2-40B4-BE49-F238E27FC236}">
                      <a16:creationId xmlns:a16="http://schemas.microsoft.com/office/drawing/2014/main" id="{7AC4CDFF-5A0A-8F7C-B4D9-1E0B3FA5EA72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06" name="Group 805">
                <a:extLst>
                  <a:ext uri="{FF2B5EF4-FFF2-40B4-BE49-F238E27FC236}">
                    <a16:creationId xmlns:a16="http://schemas.microsoft.com/office/drawing/2014/main" id="{08BC675A-B111-D004-678F-30E728C81E0B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13" name="Free-form: Shape 812">
                  <a:extLst>
                    <a:ext uri="{FF2B5EF4-FFF2-40B4-BE49-F238E27FC236}">
                      <a16:creationId xmlns:a16="http://schemas.microsoft.com/office/drawing/2014/main" id="{3B615FCD-AED7-3089-EAFE-4A392B205B3C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4" name="Free-form: Shape 813">
                  <a:extLst>
                    <a:ext uri="{FF2B5EF4-FFF2-40B4-BE49-F238E27FC236}">
                      <a16:creationId xmlns:a16="http://schemas.microsoft.com/office/drawing/2014/main" id="{62169A28-0FA5-A186-012C-FB668F1A10BC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90F6EC0E-3650-6AAC-F817-D2162A4D65EC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11" name="Free-form: Shape 810">
                  <a:extLst>
                    <a:ext uri="{FF2B5EF4-FFF2-40B4-BE49-F238E27FC236}">
                      <a16:creationId xmlns:a16="http://schemas.microsoft.com/office/drawing/2014/main" id="{95303EB1-E6A6-D4B4-CCF1-D09ED4BD4704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2" name="Free-form: Shape 811">
                  <a:extLst>
                    <a:ext uri="{FF2B5EF4-FFF2-40B4-BE49-F238E27FC236}">
                      <a16:creationId xmlns:a16="http://schemas.microsoft.com/office/drawing/2014/main" id="{A3DFF032-24CC-4B1A-3D24-8DDB170DAA6A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7469ADDD-E9E4-35A1-A53F-B504313CD730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09" name="Free-form: Shape 808">
                  <a:extLst>
                    <a:ext uri="{FF2B5EF4-FFF2-40B4-BE49-F238E27FC236}">
                      <a16:creationId xmlns:a16="http://schemas.microsoft.com/office/drawing/2014/main" id="{16CC10E1-8FAE-1501-664F-EC1067CA5497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0" name="Free-form: Shape 809">
                  <a:extLst>
                    <a:ext uri="{FF2B5EF4-FFF2-40B4-BE49-F238E27FC236}">
                      <a16:creationId xmlns:a16="http://schemas.microsoft.com/office/drawing/2014/main" id="{F8FD73CC-9500-57E5-A3D7-E96AA4C0F02E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36935ED1-87E4-5405-90BA-5DF1C08FC984}"/>
                </a:ext>
              </a:extLst>
            </p:cNvPr>
            <p:cNvGrpSpPr/>
            <p:nvPr/>
          </p:nvGrpSpPr>
          <p:grpSpPr>
            <a:xfrm>
              <a:off x="8965020" y="3250772"/>
              <a:ext cx="1884958" cy="467125"/>
              <a:chOff x="9284627" y="4517632"/>
              <a:chExt cx="1884958" cy="467125"/>
            </a:xfrm>
          </p:grpSpPr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438CB15B-CC81-31BE-0095-A4DC2B279D04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03" name="Free-form: Shape 802">
                  <a:extLst>
                    <a:ext uri="{FF2B5EF4-FFF2-40B4-BE49-F238E27FC236}">
                      <a16:creationId xmlns:a16="http://schemas.microsoft.com/office/drawing/2014/main" id="{1F70EEF1-F9CA-61FA-3DF7-2A80D7459E69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4" name="Free-form: Shape 803">
                  <a:extLst>
                    <a:ext uri="{FF2B5EF4-FFF2-40B4-BE49-F238E27FC236}">
                      <a16:creationId xmlns:a16="http://schemas.microsoft.com/office/drawing/2014/main" id="{2B03C1EC-6697-81F7-4551-9BC411453D1D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82A206-9A79-0648-9916-C7C0BC05121A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801" name="Free-form: Shape 800">
                  <a:extLst>
                    <a:ext uri="{FF2B5EF4-FFF2-40B4-BE49-F238E27FC236}">
                      <a16:creationId xmlns:a16="http://schemas.microsoft.com/office/drawing/2014/main" id="{AD4D1911-0002-7923-C28A-2DC56B793A27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2" name="Free-form: Shape 801">
                  <a:extLst>
                    <a:ext uri="{FF2B5EF4-FFF2-40B4-BE49-F238E27FC236}">
                      <a16:creationId xmlns:a16="http://schemas.microsoft.com/office/drawing/2014/main" id="{4ABE106D-DB5B-96FD-3061-906D61973765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FBDEC550-D946-01B1-ED2F-E7AC31F17F11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799" name="Free-form: Shape 798">
                  <a:extLst>
                    <a:ext uri="{FF2B5EF4-FFF2-40B4-BE49-F238E27FC236}">
                      <a16:creationId xmlns:a16="http://schemas.microsoft.com/office/drawing/2014/main" id="{3145BC82-A591-8AD1-B000-8F6507DCEE18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0" name="Free-form: Shape 799">
                  <a:extLst>
                    <a:ext uri="{FF2B5EF4-FFF2-40B4-BE49-F238E27FC236}">
                      <a16:creationId xmlns:a16="http://schemas.microsoft.com/office/drawing/2014/main" id="{E742BF70-E996-2B3D-CD58-1E8CABB23975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B8392AAB-876A-D259-6E30-82438AF7546A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797" name="Free-form: Shape 796">
                  <a:extLst>
                    <a:ext uri="{FF2B5EF4-FFF2-40B4-BE49-F238E27FC236}">
                      <a16:creationId xmlns:a16="http://schemas.microsoft.com/office/drawing/2014/main" id="{B78A77BF-4A40-20A8-49EF-C00B6F72DEBC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8" name="Free-form: Shape 797">
                  <a:extLst>
                    <a:ext uri="{FF2B5EF4-FFF2-40B4-BE49-F238E27FC236}">
                      <a16:creationId xmlns:a16="http://schemas.microsoft.com/office/drawing/2014/main" id="{385EB7FD-3B21-A35F-8C17-9C7FFCFDC35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3DAB8622-5513-AF82-79CE-853E80E03075}"/>
              </a:ext>
            </a:extLst>
          </p:cNvPr>
          <p:cNvGrpSpPr/>
          <p:nvPr/>
        </p:nvGrpSpPr>
        <p:grpSpPr>
          <a:xfrm>
            <a:off x="1274623" y="3911013"/>
            <a:ext cx="2328978" cy="1617538"/>
            <a:chOff x="1815373" y="3871809"/>
            <a:chExt cx="2328978" cy="1617538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29AA384A-83C4-B49D-CDA2-6E9AB1260DF5}"/>
                </a:ext>
              </a:extLst>
            </p:cNvPr>
            <p:cNvGrpSpPr/>
            <p:nvPr/>
          </p:nvGrpSpPr>
          <p:grpSpPr>
            <a:xfrm>
              <a:off x="2259393" y="3871809"/>
              <a:ext cx="1884958" cy="1237533"/>
              <a:chOff x="8965020" y="3250772"/>
              <a:chExt cx="1884958" cy="1237533"/>
            </a:xfrm>
          </p:grpSpPr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219BADF1-BA32-9E27-68B3-83021694DE11}"/>
                  </a:ext>
                </a:extLst>
              </p:cNvPr>
              <p:cNvGrpSpPr/>
              <p:nvPr/>
            </p:nvGrpSpPr>
            <p:grpSpPr>
              <a:xfrm>
                <a:off x="8965020" y="4021180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CC987373-85D8-E0C2-6EC5-19FD69B27A1B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63" name="Free-form: Shape 662">
                    <a:extLst>
                      <a:ext uri="{FF2B5EF4-FFF2-40B4-BE49-F238E27FC236}">
                        <a16:creationId xmlns:a16="http://schemas.microsoft.com/office/drawing/2014/main" id="{5C0BB0F9-9273-7B44-6356-F3B7884188FF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4" name="Free-form: Shape 663">
                    <a:extLst>
                      <a:ext uri="{FF2B5EF4-FFF2-40B4-BE49-F238E27FC236}">
                        <a16:creationId xmlns:a16="http://schemas.microsoft.com/office/drawing/2014/main" id="{91FDDD6D-DE10-1328-7F8D-46BE4E0B879B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54" name="Group 653">
                  <a:extLst>
                    <a:ext uri="{FF2B5EF4-FFF2-40B4-BE49-F238E27FC236}">
                      <a16:creationId xmlns:a16="http://schemas.microsoft.com/office/drawing/2014/main" id="{F29A6184-4125-F2AB-BE5A-A34EEAFA158A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61" name="Free-form: Shape 660">
                    <a:extLst>
                      <a:ext uri="{FF2B5EF4-FFF2-40B4-BE49-F238E27FC236}">
                        <a16:creationId xmlns:a16="http://schemas.microsoft.com/office/drawing/2014/main" id="{3CA980A1-635C-1812-8760-2A2D459D92F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2" name="Free-form: Shape 661">
                    <a:extLst>
                      <a:ext uri="{FF2B5EF4-FFF2-40B4-BE49-F238E27FC236}">
                        <a16:creationId xmlns:a16="http://schemas.microsoft.com/office/drawing/2014/main" id="{AB261F93-5641-64DA-72A9-106C7596EAE8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55" name="Group 654">
                  <a:extLst>
                    <a:ext uri="{FF2B5EF4-FFF2-40B4-BE49-F238E27FC236}">
                      <a16:creationId xmlns:a16="http://schemas.microsoft.com/office/drawing/2014/main" id="{F7B5A0AC-45BE-753D-6B14-4A7CE66D8E9F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59" name="Free-form: Shape 658">
                    <a:extLst>
                      <a:ext uri="{FF2B5EF4-FFF2-40B4-BE49-F238E27FC236}">
                        <a16:creationId xmlns:a16="http://schemas.microsoft.com/office/drawing/2014/main" id="{979A363C-31DE-3019-B8B9-22383446CE2F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0" name="Free-form: Shape 659">
                    <a:extLst>
                      <a:ext uri="{FF2B5EF4-FFF2-40B4-BE49-F238E27FC236}">
                        <a16:creationId xmlns:a16="http://schemas.microsoft.com/office/drawing/2014/main" id="{02790D69-77A7-FA5D-46A6-2134BCC233F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56" name="Group 655">
                  <a:extLst>
                    <a:ext uri="{FF2B5EF4-FFF2-40B4-BE49-F238E27FC236}">
                      <a16:creationId xmlns:a16="http://schemas.microsoft.com/office/drawing/2014/main" id="{0EAEB402-BE11-1ABE-4C2D-E7FE7B1ACD77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57" name="Free-form: Shape 656">
                    <a:extLst>
                      <a:ext uri="{FF2B5EF4-FFF2-40B4-BE49-F238E27FC236}">
                        <a16:creationId xmlns:a16="http://schemas.microsoft.com/office/drawing/2014/main" id="{62DF02DE-9B7A-9C80-A4FD-D09B7AC8F618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58" name="Free-form: Shape 657">
                    <a:extLst>
                      <a:ext uri="{FF2B5EF4-FFF2-40B4-BE49-F238E27FC236}">
                        <a16:creationId xmlns:a16="http://schemas.microsoft.com/office/drawing/2014/main" id="{B783D31E-B532-F94B-BA1C-65CCFB66B171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031751A9-3BA6-E41E-013D-A80AE7E1E6A4}"/>
                  </a:ext>
                </a:extLst>
              </p:cNvPr>
              <p:cNvGrpSpPr/>
              <p:nvPr/>
            </p:nvGrpSpPr>
            <p:grpSpPr>
              <a:xfrm>
                <a:off x="8965020" y="3635976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52403AB7-8C23-97E2-BFB6-A9C140DBB313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50" name="Free-form: Shape 649">
                    <a:extLst>
                      <a:ext uri="{FF2B5EF4-FFF2-40B4-BE49-F238E27FC236}">
                        <a16:creationId xmlns:a16="http://schemas.microsoft.com/office/drawing/2014/main" id="{24FFBC04-99E7-86E3-1D2E-9E57EBC908AA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51" name="Free-form: Shape 650">
                    <a:extLst>
                      <a:ext uri="{FF2B5EF4-FFF2-40B4-BE49-F238E27FC236}">
                        <a16:creationId xmlns:a16="http://schemas.microsoft.com/office/drawing/2014/main" id="{C4D0767D-BF23-DE85-47B7-88B7218BE1BD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78497C05-7873-229E-1E63-11493B542037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48" name="Free-form: Shape 647">
                    <a:extLst>
                      <a:ext uri="{FF2B5EF4-FFF2-40B4-BE49-F238E27FC236}">
                        <a16:creationId xmlns:a16="http://schemas.microsoft.com/office/drawing/2014/main" id="{F4C7AB30-EA46-0B06-021F-40F8C97CACC5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49" name="Free-form: Shape 648">
                    <a:extLst>
                      <a:ext uri="{FF2B5EF4-FFF2-40B4-BE49-F238E27FC236}">
                        <a16:creationId xmlns:a16="http://schemas.microsoft.com/office/drawing/2014/main" id="{0778CE85-6190-E605-9E62-3E0B89A0EE00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61DA1FE8-5698-7469-5EBB-710D5715DB33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46" name="Free-form: Shape 645">
                    <a:extLst>
                      <a:ext uri="{FF2B5EF4-FFF2-40B4-BE49-F238E27FC236}">
                        <a16:creationId xmlns:a16="http://schemas.microsoft.com/office/drawing/2014/main" id="{7F46E804-5A1B-629A-7E50-262A2C65A4D6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47" name="Free-form: Shape 646">
                    <a:extLst>
                      <a:ext uri="{FF2B5EF4-FFF2-40B4-BE49-F238E27FC236}">
                        <a16:creationId xmlns:a16="http://schemas.microsoft.com/office/drawing/2014/main" id="{0E6FD9B4-A347-7602-D23D-3C522E894C5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364B9BD1-2313-8D89-B3E2-5EB08C292136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44" name="Free-form: Shape 643">
                    <a:extLst>
                      <a:ext uri="{FF2B5EF4-FFF2-40B4-BE49-F238E27FC236}">
                        <a16:creationId xmlns:a16="http://schemas.microsoft.com/office/drawing/2014/main" id="{AECA8B3E-D762-C5B5-9B60-8FA32C2DACA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45" name="Free-form: Shape 644">
                    <a:extLst>
                      <a:ext uri="{FF2B5EF4-FFF2-40B4-BE49-F238E27FC236}">
                        <a16:creationId xmlns:a16="http://schemas.microsoft.com/office/drawing/2014/main" id="{C0C4B6CC-9DD4-C258-6379-FC8DBFECD60D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63038885-6169-3CC9-1D93-6FAD9B1D00B1}"/>
                  </a:ext>
                </a:extLst>
              </p:cNvPr>
              <p:cNvGrpSpPr/>
              <p:nvPr/>
            </p:nvGrpSpPr>
            <p:grpSpPr>
              <a:xfrm>
                <a:off x="8965020" y="3250772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615" name="Group 614">
                  <a:extLst>
                    <a:ext uri="{FF2B5EF4-FFF2-40B4-BE49-F238E27FC236}">
                      <a16:creationId xmlns:a16="http://schemas.microsoft.com/office/drawing/2014/main" id="{BED5413F-3440-C32A-A2BB-32E815A0B662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14" name="Free-form: Shape 613">
                    <a:extLst>
                      <a:ext uri="{FF2B5EF4-FFF2-40B4-BE49-F238E27FC236}">
                        <a16:creationId xmlns:a16="http://schemas.microsoft.com/office/drawing/2014/main" id="{18CBFCB3-FDBC-9C9C-C5D1-2C7BDCEA4863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2" name="Free-form: Shape 611">
                    <a:extLst>
                      <a:ext uri="{FF2B5EF4-FFF2-40B4-BE49-F238E27FC236}">
                        <a16:creationId xmlns:a16="http://schemas.microsoft.com/office/drawing/2014/main" id="{DC206DE9-555E-4D01-7206-981B52EFF1F8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E3DC429F-7AAF-CDAF-B33F-6BA829D3B4ED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17" name="Free-form: Shape 616">
                    <a:extLst>
                      <a:ext uri="{FF2B5EF4-FFF2-40B4-BE49-F238E27FC236}">
                        <a16:creationId xmlns:a16="http://schemas.microsoft.com/office/drawing/2014/main" id="{602696CC-B8E6-6F7E-4FC5-E3E9B71F6618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8" name="Free-form: Shape 617">
                    <a:extLst>
                      <a:ext uri="{FF2B5EF4-FFF2-40B4-BE49-F238E27FC236}">
                        <a16:creationId xmlns:a16="http://schemas.microsoft.com/office/drawing/2014/main" id="{F7F9CA3D-1AAE-2EE3-6474-B4235526F0CF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84F41856-D45C-C692-8E5D-81A4CB1C3D7E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20" name="Free-form: Shape 619">
                    <a:extLst>
                      <a:ext uri="{FF2B5EF4-FFF2-40B4-BE49-F238E27FC236}">
                        <a16:creationId xmlns:a16="http://schemas.microsoft.com/office/drawing/2014/main" id="{E5B5B13D-4FD1-93FA-CB24-C5202DF08CBE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1" name="Free-form: Shape 620">
                    <a:extLst>
                      <a:ext uri="{FF2B5EF4-FFF2-40B4-BE49-F238E27FC236}">
                        <a16:creationId xmlns:a16="http://schemas.microsoft.com/office/drawing/2014/main" id="{D3D31190-DA7F-A489-C1F8-A9B543615A0B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26BE686B-447B-F6A4-DFCC-2F8A5A69F64E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623" name="Free-form: Shape 622">
                    <a:extLst>
                      <a:ext uri="{FF2B5EF4-FFF2-40B4-BE49-F238E27FC236}">
                        <a16:creationId xmlns:a16="http://schemas.microsoft.com/office/drawing/2014/main" id="{03EA7E8B-EFB6-206D-6A0E-BBD07DE4006A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4" name="Free-form: Shape 623">
                    <a:extLst>
                      <a:ext uri="{FF2B5EF4-FFF2-40B4-BE49-F238E27FC236}">
                        <a16:creationId xmlns:a16="http://schemas.microsoft.com/office/drawing/2014/main" id="{4E92E26E-3398-512E-FE54-272FB493F759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</p:grpSp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0B711F89-EF6C-7040-2563-6ADA55AD40F8}"/>
                </a:ext>
              </a:extLst>
            </p:cNvPr>
            <p:cNvGrpSpPr/>
            <p:nvPr/>
          </p:nvGrpSpPr>
          <p:grpSpPr>
            <a:xfrm>
              <a:off x="2037383" y="4061812"/>
              <a:ext cx="1884958" cy="1237533"/>
              <a:chOff x="8965020" y="3250772"/>
              <a:chExt cx="1884958" cy="1237533"/>
            </a:xfrm>
          </p:grpSpPr>
          <p:grpSp>
            <p:nvGrpSpPr>
              <p:cNvPr id="830" name="Group 829">
                <a:extLst>
                  <a:ext uri="{FF2B5EF4-FFF2-40B4-BE49-F238E27FC236}">
                    <a16:creationId xmlns:a16="http://schemas.microsoft.com/office/drawing/2014/main" id="{BEC2D222-D56F-65FF-5DA3-52D7EBD0ECD8}"/>
                  </a:ext>
                </a:extLst>
              </p:cNvPr>
              <p:cNvGrpSpPr/>
              <p:nvPr/>
            </p:nvGrpSpPr>
            <p:grpSpPr>
              <a:xfrm>
                <a:off x="8965020" y="4021180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57" name="Group 856">
                  <a:extLst>
                    <a:ext uri="{FF2B5EF4-FFF2-40B4-BE49-F238E27FC236}">
                      <a16:creationId xmlns:a16="http://schemas.microsoft.com/office/drawing/2014/main" id="{21F2C725-9F9A-3D8F-AB85-4017EF889270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67" name="Free-form: Shape 866">
                    <a:extLst>
                      <a:ext uri="{FF2B5EF4-FFF2-40B4-BE49-F238E27FC236}">
                        <a16:creationId xmlns:a16="http://schemas.microsoft.com/office/drawing/2014/main" id="{94AD4BE6-E78B-F597-5725-7F2802D2CA72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8" name="Free-form: Shape 867">
                    <a:extLst>
                      <a:ext uri="{FF2B5EF4-FFF2-40B4-BE49-F238E27FC236}">
                        <a16:creationId xmlns:a16="http://schemas.microsoft.com/office/drawing/2014/main" id="{CB9DA075-922A-868D-AB6F-E3F53F31FF3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58" name="Group 857">
                  <a:extLst>
                    <a:ext uri="{FF2B5EF4-FFF2-40B4-BE49-F238E27FC236}">
                      <a16:creationId xmlns:a16="http://schemas.microsoft.com/office/drawing/2014/main" id="{C19C36EE-816A-5B75-0415-B2BE489CA99B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65" name="Free-form: Shape 864">
                    <a:extLst>
                      <a:ext uri="{FF2B5EF4-FFF2-40B4-BE49-F238E27FC236}">
                        <a16:creationId xmlns:a16="http://schemas.microsoft.com/office/drawing/2014/main" id="{93EEDC4C-32D4-7E05-B52A-AB15ADB3427E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6" name="Free-form: Shape 865">
                    <a:extLst>
                      <a:ext uri="{FF2B5EF4-FFF2-40B4-BE49-F238E27FC236}">
                        <a16:creationId xmlns:a16="http://schemas.microsoft.com/office/drawing/2014/main" id="{57108D66-F9A2-B9F3-2CB6-5848EE80BB7C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59" name="Group 858">
                  <a:extLst>
                    <a:ext uri="{FF2B5EF4-FFF2-40B4-BE49-F238E27FC236}">
                      <a16:creationId xmlns:a16="http://schemas.microsoft.com/office/drawing/2014/main" id="{7D8A230F-1018-6C23-2A0D-CD0B0194AF11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63" name="Free-form: Shape 862">
                    <a:extLst>
                      <a:ext uri="{FF2B5EF4-FFF2-40B4-BE49-F238E27FC236}">
                        <a16:creationId xmlns:a16="http://schemas.microsoft.com/office/drawing/2014/main" id="{EB859613-B04F-42B2-2B08-65666B688BE9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4" name="Free-form: Shape 863">
                    <a:extLst>
                      <a:ext uri="{FF2B5EF4-FFF2-40B4-BE49-F238E27FC236}">
                        <a16:creationId xmlns:a16="http://schemas.microsoft.com/office/drawing/2014/main" id="{FBD4582E-5D0D-EADE-9AF0-3FFF2EC3D8A8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60" name="Group 859">
                  <a:extLst>
                    <a:ext uri="{FF2B5EF4-FFF2-40B4-BE49-F238E27FC236}">
                      <a16:creationId xmlns:a16="http://schemas.microsoft.com/office/drawing/2014/main" id="{AAD8CD6E-FEBC-EC98-EEDD-2FD270B190D7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61" name="Free-form: Shape 860">
                    <a:extLst>
                      <a:ext uri="{FF2B5EF4-FFF2-40B4-BE49-F238E27FC236}">
                        <a16:creationId xmlns:a16="http://schemas.microsoft.com/office/drawing/2014/main" id="{DBE2E011-20D4-8D6B-9C50-8C6B563BD505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2" name="Free-form: Shape 861">
                    <a:extLst>
                      <a:ext uri="{FF2B5EF4-FFF2-40B4-BE49-F238E27FC236}">
                        <a16:creationId xmlns:a16="http://schemas.microsoft.com/office/drawing/2014/main" id="{A63F8F7A-876B-32D7-76F4-A78A498A9329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831" name="Group 830">
                <a:extLst>
                  <a:ext uri="{FF2B5EF4-FFF2-40B4-BE49-F238E27FC236}">
                    <a16:creationId xmlns:a16="http://schemas.microsoft.com/office/drawing/2014/main" id="{B4FF8281-E0DE-A0E3-0C28-EA9EBE50B953}"/>
                  </a:ext>
                </a:extLst>
              </p:cNvPr>
              <p:cNvGrpSpPr/>
              <p:nvPr/>
            </p:nvGrpSpPr>
            <p:grpSpPr>
              <a:xfrm>
                <a:off x="8965020" y="3635976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A9FF1629-A0A0-47EF-98AB-B5F9825E9783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55" name="Free-form: Shape 854">
                    <a:extLst>
                      <a:ext uri="{FF2B5EF4-FFF2-40B4-BE49-F238E27FC236}">
                        <a16:creationId xmlns:a16="http://schemas.microsoft.com/office/drawing/2014/main" id="{FD6C4ACF-EE9F-2F9E-6205-3B2D760AF290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6" name="Free-form: Shape 855">
                    <a:extLst>
                      <a:ext uri="{FF2B5EF4-FFF2-40B4-BE49-F238E27FC236}">
                        <a16:creationId xmlns:a16="http://schemas.microsoft.com/office/drawing/2014/main" id="{B86E5BDE-0BCB-EDA7-312A-F5E10E980426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42B4C61C-194D-8F57-063B-B22C494FBE73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53" name="Free-form: Shape 852">
                    <a:extLst>
                      <a:ext uri="{FF2B5EF4-FFF2-40B4-BE49-F238E27FC236}">
                        <a16:creationId xmlns:a16="http://schemas.microsoft.com/office/drawing/2014/main" id="{E9159406-73C7-ADD7-3A3C-428900028BF9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4" name="Free-form: Shape 853">
                    <a:extLst>
                      <a:ext uri="{FF2B5EF4-FFF2-40B4-BE49-F238E27FC236}">
                        <a16:creationId xmlns:a16="http://schemas.microsoft.com/office/drawing/2014/main" id="{362EF9C9-6B92-FCD0-0371-9BB5271EE7BD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21819D66-86DC-19FA-1ED7-D8C8E7147070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51" name="Free-form: Shape 850">
                    <a:extLst>
                      <a:ext uri="{FF2B5EF4-FFF2-40B4-BE49-F238E27FC236}">
                        <a16:creationId xmlns:a16="http://schemas.microsoft.com/office/drawing/2014/main" id="{A0C85741-6274-89E3-F41C-21FF53127960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2" name="Free-form: Shape 851">
                    <a:extLst>
                      <a:ext uri="{FF2B5EF4-FFF2-40B4-BE49-F238E27FC236}">
                        <a16:creationId xmlns:a16="http://schemas.microsoft.com/office/drawing/2014/main" id="{9F2C8A6E-33AE-F9FF-B64F-0DD77B6CC3A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098203D4-08D9-03BA-C979-C8084BA834CB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49" name="Free-form: Shape 848">
                    <a:extLst>
                      <a:ext uri="{FF2B5EF4-FFF2-40B4-BE49-F238E27FC236}">
                        <a16:creationId xmlns:a16="http://schemas.microsoft.com/office/drawing/2014/main" id="{8C2EB484-4210-83EA-DA9F-9C6D05ED33BE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0" name="Free-form: Shape 849">
                    <a:extLst>
                      <a:ext uri="{FF2B5EF4-FFF2-40B4-BE49-F238E27FC236}">
                        <a16:creationId xmlns:a16="http://schemas.microsoft.com/office/drawing/2014/main" id="{9314651C-F794-AC41-231B-EA5FF57EBF93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832" name="Group 831">
                <a:extLst>
                  <a:ext uri="{FF2B5EF4-FFF2-40B4-BE49-F238E27FC236}">
                    <a16:creationId xmlns:a16="http://schemas.microsoft.com/office/drawing/2014/main" id="{1FCFAB6E-06ED-307E-86A7-91D81A933C95}"/>
                  </a:ext>
                </a:extLst>
              </p:cNvPr>
              <p:cNvGrpSpPr/>
              <p:nvPr/>
            </p:nvGrpSpPr>
            <p:grpSpPr>
              <a:xfrm>
                <a:off x="8965020" y="3250772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33" name="Group 832">
                  <a:extLst>
                    <a:ext uri="{FF2B5EF4-FFF2-40B4-BE49-F238E27FC236}">
                      <a16:creationId xmlns:a16="http://schemas.microsoft.com/office/drawing/2014/main" id="{CA477785-6D1F-EE99-81BC-084978D215DC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43" name="Free-form: Shape 842">
                    <a:extLst>
                      <a:ext uri="{FF2B5EF4-FFF2-40B4-BE49-F238E27FC236}">
                        <a16:creationId xmlns:a16="http://schemas.microsoft.com/office/drawing/2014/main" id="{6F9EBB7F-44DE-673E-20F8-7B23B15FACD4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4" name="Free-form: Shape 843">
                    <a:extLst>
                      <a:ext uri="{FF2B5EF4-FFF2-40B4-BE49-F238E27FC236}">
                        <a16:creationId xmlns:a16="http://schemas.microsoft.com/office/drawing/2014/main" id="{512B9391-F05D-0404-58C2-F3AFCF971D2D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96634B28-3FD8-9CB9-791E-175DDD1AA3BB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41" name="Free-form: Shape 840">
                    <a:extLst>
                      <a:ext uri="{FF2B5EF4-FFF2-40B4-BE49-F238E27FC236}">
                        <a16:creationId xmlns:a16="http://schemas.microsoft.com/office/drawing/2014/main" id="{6042E6C6-1108-B178-9F94-0AB77FCEF268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2" name="Free-form: Shape 841">
                    <a:extLst>
                      <a:ext uri="{FF2B5EF4-FFF2-40B4-BE49-F238E27FC236}">
                        <a16:creationId xmlns:a16="http://schemas.microsoft.com/office/drawing/2014/main" id="{E4A3B131-FDA2-8438-621C-405850BD040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43AA142A-1A01-0C47-69C9-FDF279652330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39" name="Free-form: Shape 838">
                    <a:extLst>
                      <a:ext uri="{FF2B5EF4-FFF2-40B4-BE49-F238E27FC236}">
                        <a16:creationId xmlns:a16="http://schemas.microsoft.com/office/drawing/2014/main" id="{71B87ABA-C207-3445-14F9-2CC15F405902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0" name="Free-form: Shape 839">
                    <a:extLst>
                      <a:ext uri="{FF2B5EF4-FFF2-40B4-BE49-F238E27FC236}">
                        <a16:creationId xmlns:a16="http://schemas.microsoft.com/office/drawing/2014/main" id="{95D2FAC1-F237-D328-66F7-40C22F33DCF1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84B00632-43AB-4826-30E5-87E5518CC50C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37" name="Free-form: Shape 836">
                    <a:extLst>
                      <a:ext uri="{FF2B5EF4-FFF2-40B4-BE49-F238E27FC236}">
                        <a16:creationId xmlns:a16="http://schemas.microsoft.com/office/drawing/2014/main" id="{5B240A42-1A61-CBD6-5117-0FF44B567554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38" name="Free-form: Shape 837">
                    <a:extLst>
                      <a:ext uri="{FF2B5EF4-FFF2-40B4-BE49-F238E27FC236}">
                        <a16:creationId xmlns:a16="http://schemas.microsoft.com/office/drawing/2014/main" id="{3DD787BD-AEBD-8170-4B38-DE578D746E86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7689F029-7709-923C-D745-BF4D2100D258}"/>
                </a:ext>
              </a:extLst>
            </p:cNvPr>
            <p:cNvGrpSpPr/>
            <p:nvPr/>
          </p:nvGrpSpPr>
          <p:grpSpPr>
            <a:xfrm>
              <a:off x="1815373" y="4251814"/>
              <a:ext cx="1884958" cy="1237533"/>
              <a:chOff x="8965020" y="3250772"/>
              <a:chExt cx="1884958" cy="1237533"/>
            </a:xfrm>
          </p:grpSpPr>
          <p:grpSp>
            <p:nvGrpSpPr>
              <p:cNvPr id="870" name="Group 869">
                <a:extLst>
                  <a:ext uri="{FF2B5EF4-FFF2-40B4-BE49-F238E27FC236}">
                    <a16:creationId xmlns:a16="http://schemas.microsoft.com/office/drawing/2014/main" id="{A5DDD955-0276-6362-0BAD-04587E44842A}"/>
                  </a:ext>
                </a:extLst>
              </p:cNvPr>
              <p:cNvGrpSpPr/>
              <p:nvPr/>
            </p:nvGrpSpPr>
            <p:grpSpPr>
              <a:xfrm>
                <a:off x="8965020" y="4021180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97" name="Group 896">
                  <a:extLst>
                    <a:ext uri="{FF2B5EF4-FFF2-40B4-BE49-F238E27FC236}">
                      <a16:creationId xmlns:a16="http://schemas.microsoft.com/office/drawing/2014/main" id="{58606BD3-B3F9-8911-1B71-65005148C503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907" name="Free-form: Shape 906">
                    <a:extLst>
                      <a:ext uri="{FF2B5EF4-FFF2-40B4-BE49-F238E27FC236}">
                        <a16:creationId xmlns:a16="http://schemas.microsoft.com/office/drawing/2014/main" id="{7290B278-674C-83F5-FD52-BB7D608A6C3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8" name="Free-form: Shape 907">
                    <a:extLst>
                      <a:ext uri="{FF2B5EF4-FFF2-40B4-BE49-F238E27FC236}">
                        <a16:creationId xmlns:a16="http://schemas.microsoft.com/office/drawing/2014/main" id="{EA5CBEF1-878B-3DF6-0664-BC64FAFB5C3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98" name="Group 897">
                  <a:extLst>
                    <a:ext uri="{FF2B5EF4-FFF2-40B4-BE49-F238E27FC236}">
                      <a16:creationId xmlns:a16="http://schemas.microsoft.com/office/drawing/2014/main" id="{12A7737A-595F-A03A-DA1B-72B57AEA2F95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905" name="Free-form: Shape 904">
                    <a:extLst>
                      <a:ext uri="{FF2B5EF4-FFF2-40B4-BE49-F238E27FC236}">
                        <a16:creationId xmlns:a16="http://schemas.microsoft.com/office/drawing/2014/main" id="{8F8303AB-878C-2643-57EA-2F181CCD2BA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6" name="Free-form: Shape 905">
                    <a:extLst>
                      <a:ext uri="{FF2B5EF4-FFF2-40B4-BE49-F238E27FC236}">
                        <a16:creationId xmlns:a16="http://schemas.microsoft.com/office/drawing/2014/main" id="{C190388B-582E-F93F-E262-E85A9B3C6F20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99" name="Group 898">
                  <a:extLst>
                    <a:ext uri="{FF2B5EF4-FFF2-40B4-BE49-F238E27FC236}">
                      <a16:creationId xmlns:a16="http://schemas.microsoft.com/office/drawing/2014/main" id="{3C75B0E5-ECC4-2646-F0FE-536130BCE0C0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903" name="Free-form: Shape 902">
                    <a:extLst>
                      <a:ext uri="{FF2B5EF4-FFF2-40B4-BE49-F238E27FC236}">
                        <a16:creationId xmlns:a16="http://schemas.microsoft.com/office/drawing/2014/main" id="{F3AF82B2-6EC9-356D-964D-92E70FBFE86F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4" name="Free-form: Shape 903">
                    <a:extLst>
                      <a:ext uri="{FF2B5EF4-FFF2-40B4-BE49-F238E27FC236}">
                        <a16:creationId xmlns:a16="http://schemas.microsoft.com/office/drawing/2014/main" id="{99AC3357-6E54-AA75-76C1-089A8EFEE9FF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C66D8308-0012-8A37-A332-707EE787B6E4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901" name="Free-form: Shape 900">
                    <a:extLst>
                      <a:ext uri="{FF2B5EF4-FFF2-40B4-BE49-F238E27FC236}">
                        <a16:creationId xmlns:a16="http://schemas.microsoft.com/office/drawing/2014/main" id="{3CDC76FF-9EA5-F6D8-DDD1-5371BB38628C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2" name="Free-form: Shape 901">
                    <a:extLst>
                      <a:ext uri="{FF2B5EF4-FFF2-40B4-BE49-F238E27FC236}">
                        <a16:creationId xmlns:a16="http://schemas.microsoft.com/office/drawing/2014/main" id="{80E6A569-0097-60D0-9560-BAB832D53EF9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871" name="Group 870">
                <a:extLst>
                  <a:ext uri="{FF2B5EF4-FFF2-40B4-BE49-F238E27FC236}">
                    <a16:creationId xmlns:a16="http://schemas.microsoft.com/office/drawing/2014/main" id="{DEBA6A6F-9186-3849-FFA3-D86065AD7F42}"/>
                  </a:ext>
                </a:extLst>
              </p:cNvPr>
              <p:cNvGrpSpPr/>
              <p:nvPr/>
            </p:nvGrpSpPr>
            <p:grpSpPr>
              <a:xfrm>
                <a:off x="8965020" y="3635976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85" name="Group 884">
                  <a:extLst>
                    <a:ext uri="{FF2B5EF4-FFF2-40B4-BE49-F238E27FC236}">
                      <a16:creationId xmlns:a16="http://schemas.microsoft.com/office/drawing/2014/main" id="{D5126AFB-177E-2FCE-A243-4C4A4B277950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95" name="Free-form: Shape 894">
                    <a:extLst>
                      <a:ext uri="{FF2B5EF4-FFF2-40B4-BE49-F238E27FC236}">
                        <a16:creationId xmlns:a16="http://schemas.microsoft.com/office/drawing/2014/main" id="{AD94EFB7-1D8B-E006-A90B-4F3A175E3736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6" name="Free-form: Shape 895">
                    <a:extLst>
                      <a:ext uri="{FF2B5EF4-FFF2-40B4-BE49-F238E27FC236}">
                        <a16:creationId xmlns:a16="http://schemas.microsoft.com/office/drawing/2014/main" id="{CA89C2BC-E80E-012B-0E6C-18DED02764F2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86" name="Group 885">
                  <a:extLst>
                    <a:ext uri="{FF2B5EF4-FFF2-40B4-BE49-F238E27FC236}">
                      <a16:creationId xmlns:a16="http://schemas.microsoft.com/office/drawing/2014/main" id="{FDE2ED62-7820-3E9B-9F8A-C545097A8A58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93" name="Free-form: Shape 892">
                    <a:extLst>
                      <a:ext uri="{FF2B5EF4-FFF2-40B4-BE49-F238E27FC236}">
                        <a16:creationId xmlns:a16="http://schemas.microsoft.com/office/drawing/2014/main" id="{D1132012-1EB0-E032-02F0-E3BFED08DA0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4" name="Free-form: Shape 893">
                    <a:extLst>
                      <a:ext uri="{FF2B5EF4-FFF2-40B4-BE49-F238E27FC236}">
                        <a16:creationId xmlns:a16="http://schemas.microsoft.com/office/drawing/2014/main" id="{C0545C82-296B-029C-4CD0-2ECE075D6A9B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87" name="Group 886">
                  <a:extLst>
                    <a:ext uri="{FF2B5EF4-FFF2-40B4-BE49-F238E27FC236}">
                      <a16:creationId xmlns:a16="http://schemas.microsoft.com/office/drawing/2014/main" id="{5F1E3272-3429-6C92-67A9-D31CBF09EFBC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91" name="Free-form: Shape 890">
                    <a:extLst>
                      <a:ext uri="{FF2B5EF4-FFF2-40B4-BE49-F238E27FC236}">
                        <a16:creationId xmlns:a16="http://schemas.microsoft.com/office/drawing/2014/main" id="{45FABB84-F9B3-1DC7-224D-4BDDECCC9786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2" name="Free-form: Shape 891">
                    <a:extLst>
                      <a:ext uri="{FF2B5EF4-FFF2-40B4-BE49-F238E27FC236}">
                        <a16:creationId xmlns:a16="http://schemas.microsoft.com/office/drawing/2014/main" id="{B050794C-E5F7-A6EF-A260-B70E10801B47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6963A99D-F163-03BD-A21D-BC3BF932D71C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89" name="Free-form: Shape 888">
                    <a:extLst>
                      <a:ext uri="{FF2B5EF4-FFF2-40B4-BE49-F238E27FC236}">
                        <a16:creationId xmlns:a16="http://schemas.microsoft.com/office/drawing/2014/main" id="{894D7B12-9823-30D1-4244-B4944F2DDEC7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0" name="Free-form: Shape 889">
                    <a:extLst>
                      <a:ext uri="{FF2B5EF4-FFF2-40B4-BE49-F238E27FC236}">
                        <a16:creationId xmlns:a16="http://schemas.microsoft.com/office/drawing/2014/main" id="{7F854DAA-C886-8D1D-601A-C5B606E18F4C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872" name="Group 871">
                <a:extLst>
                  <a:ext uri="{FF2B5EF4-FFF2-40B4-BE49-F238E27FC236}">
                    <a16:creationId xmlns:a16="http://schemas.microsoft.com/office/drawing/2014/main" id="{B1CAADFC-3A84-1F28-05ED-8605AB92BDFE}"/>
                  </a:ext>
                </a:extLst>
              </p:cNvPr>
              <p:cNvGrpSpPr/>
              <p:nvPr/>
            </p:nvGrpSpPr>
            <p:grpSpPr>
              <a:xfrm>
                <a:off x="8965020" y="3250772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78C18D30-3A2A-97E6-810A-8CAE48FA88F2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83" name="Free-form: Shape 882">
                    <a:extLst>
                      <a:ext uri="{FF2B5EF4-FFF2-40B4-BE49-F238E27FC236}">
                        <a16:creationId xmlns:a16="http://schemas.microsoft.com/office/drawing/2014/main" id="{31B46B2A-28E6-4B56-F1D3-9CDF7BE570D3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4" name="Free-form: Shape 883">
                    <a:extLst>
                      <a:ext uri="{FF2B5EF4-FFF2-40B4-BE49-F238E27FC236}">
                        <a16:creationId xmlns:a16="http://schemas.microsoft.com/office/drawing/2014/main" id="{BED0EC0A-EDFC-F976-6921-DFCF948DFB2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744E1C0B-025C-61DF-3F38-135E2C662030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81" name="Free-form: Shape 880">
                    <a:extLst>
                      <a:ext uri="{FF2B5EF4-FFF2-40B4-BE49-F238E27FC236}">
                        <a16:creationId xmlns:a16="http://schemas.microsoft.com/office/drawing/2014/main" id="{55EDB523-6805-5B8E-FBAF-AB721D7803EB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2" name="Free-form: Shape 881">
                    <a:extLst>
                      <a:ext uri="{FF2B5EF4-FFF2-40B4-BE49-F238E27FC236}">
                        <a16:creationId xmlns:a16="http://schemas.microsoft.com/office/drawing/2014/main" id="{89AB68BD-9705-BFB8-5960-0B3FDA0D31E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DA8870D4-A1D5-2B01-12F1-A1FC9D696986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79" name="Free-form: Shape 878">
                    <a:extLst>
                      <a:ext uri="{FF2B5EF4-FFF2-40B4-BE49-F238E27FC236}">
                        <a16:creationId xmlns:a16="http://schemas.microsoft.com/office/drawing/2014/main" id="{16F0588F-1FEF-53A9-134A-4E187BE4508B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0" name="Free-form: Shape 879">
                    <a:extLst>
                      <a:ext uri="{FF2B5EF4-FFF2-40B4-BE49-F238E27FC236}">
                        <a16:creationId xmlns:a16="http://schemas.microsoft.com/office/drawing/2014/main" id="{1400C847-B4C7-943A-FC8F-1C165E300D74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BB05D9F8-328D-8400-1552-FB60F4534ED8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877" name="Free-form: Shape 876">
                    <a:extLst>
                      <a:ext uri="{FF2B5EF4-FFF2-40B4-BE49-F238E27FC236}">
                        <a16:creationId xmlns:a16="http://schemas.microsoft.com/office/drawing/2014/main" id="{6250D6DA-B0DC-1E10-8420-F24C02E2AC60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78" name="Free-form: Shape 877">
                    <a:extLst>
                      <a:ext uri="{FF2B5EF4-FFF2-40B4-BE49-F238E27FC236}">
                        <a16:creationId xmlns:a16="http://schemas.microsoft.com/office/drawing/2014/main" id="{C4C456E4-857B-546C-0252-34FA8FC215D3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</p:grpSp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E5263071-3648-E027-2FC2-A4B506AAB3F2}"/>
              </a:ext>
            </a:extLst>
          </p:cNvPr>
          <p:cNvGrpSpPr/>
          <p:nvPr/>
        </p:nvGrpSpPr>
        <p:grpSpPr>
          <a:xfrm>
            <a:off x="5596932" y="1203877"/>
            <a:ext cx="1542131" cy="584669"/>
            <a:chOff x="9456353" y="3156678"/>
            <a:chExt cx="1542131" cy="584669"/>
          </a:xfrm>
        </p:grpSpPr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57949997-84D1-77BC-A3B8-A776ABECD450}"/>
                </a:ext>
              </a:extLst>
            </p:cNvPr>
            <p:cNvGrpSpPr/>
            <p:nvPr/>
          </p:nvGrpSpPr>
          <p:grpSpPr>
            <a:xfrm>
              <a:off x="9456353" y="3156678"/>
              <a:ext cx="584669" cy="584669"/>
              <a:chOff x="9456353" y="3162526"/>
              <a:chExt cx="584669" cy="584669"/>
            </a:xfrm>
          </p:grpSpPr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CDE4A878-F485-6D6D-12FD-3D9535AD922C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32" name="Graphic 931" descr="Sphere with solid fill">
                <a:extLst>
                  <a:ext uri="{FF2B5EF4-FFF2-40B4-BE49-F238E27FC236}">
                    <a16:creationId xmlns:a16="http://schemas.microsoft.com/office/drawing/2014/main" id="{C16690C1-2A9B-FAC6-2924-C3D3747AA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EBF3F7A4-7FEE-F29F-2CF3-0CB2D15E4863}"/>
                </a:ext>
              </a:extLst>
            </p:cNvPr>
            <p:cNvGrpSpPr/>
            <p:nvPr/>
          </p:nvGrpSpPr>
          <p:grpSpPr>
            <a:xfrm>
              <a:off x="9935084" y="3156678"/>
              <a:ext cx="584669" cy="584669"/>
              <a:chOff x="9456353" y="3162526"/>
              <a:chExt cx="584669" cy="584669"/>
            </a:xfrm>
          </p:grpSpPr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01091A94-1D85-23C1-4CF4-072DD0252D57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30" name="Graphic 929" descr="Sphere with solid fill">
                <a:extLst>
                  <a:ext uri="{FF2B5EF4-FFF2-40B4-BE49-F238E27FC236}">
                    <a16:creationId xmlns:a16="http://schemas.microsoft.com/office/drawing/2014/main" id="{294ED38B-3699-39E8-2008-276FEB491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71D9E1C7-EEE2-CF14-589A-BD45C16BB7E8}"/>
                </a:ext>
              </a:extLst>
            </p:cNvPr>
            <p:cNvGrpSpPr/>
            <p:nvPr/>
          </p:nvGrpSpPr>
          <p:grpSpPr>
            <a:xfrm>
              <a:off x="10413815" y="3156678"/>
              <a:ext cx="584669" cy="584669"/>
              <a:chOff x="9456353" y="3162526"/>
              <a:chExt cx="584669" cy="584669"/>
            </a:xfrm>
          </p:grpSpPr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FC0B8E42-F78B-F35F-7B08-01195B60A594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28" name="Graphic 927" descr="Sphere with solid fill">
                <a:extLst>
                  <a:ext uri="{FF2B5EF4-FFF2-40B4-BE49-F238E27FC236}">
                    <a16:creationId xmlns:a16="http://schemas.microsoft.com/office/drawing/2014/main" id="{55F13367-57BB-9BD0-2538-F64AAB81B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0A46C25A-4258-BF2D-746F-7F2A1B2E0FDC}"/>
              </a:ext>
            </a:extLst>
          </p:cNvPr>
          <p:cNvGrpSpPr/>
          <p:nvPr/>
        </p:nvGrpSpPr>
        <p:grpSpPr>
          <a:xfrm>
            <a:off x="5584166" y="2217648"/>
            <a:ext cx="1542131" cy="982933"/>
            <a:chOff x="9466181" y="3156678"/>
            <a:chExt cx="1542131" cy="982933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531DD3EA-1919-D522-9222-1270CA09070F}"/>
                </a:ext>
              </a:extLst>
            </p:cNvPr>
            <p:cNvGrpSpPr/>
            <p:nvPr/>
          </p:nvGrpSpPr>
          <p:grpSpPr>
            <a:xfrm>
              <a:off x="9466181" y="3554942"/>
              <a:ext cx="1542131" cy="584669"/>
              <a:chOff x="9456353" y="3213828"/>
              <a:chExt cx="1542131" cy="584669"/>
            </a:xfrm>
          </p:grpSpPr>
          <p:grpSp>
            <p:nvGrpSpPr>
              <p:cNvPr id="1083" name="Group 1082">
                <a:extLst>
                  <a:ext uri="{FF2B5EF4-FFF2-40B4-BE49-F238E27FC236}">
                    <a16:creationId xmlns:a16="http://schemas.microsoft.com/office/drawing/2014/main" id="{8C90B0CE-525E-4E2F-2279-003FD02655D2}"/>
                  </a:ext>
                </a:extLst>
              </p:cNvPr>
              <p:cNvGrpSpPr/>
              <p:nvPr/>
            </p:nvGrpSpPr>
            <p:grpSpPr>
              <a:xfrm>
                <a:off x="9456353" y="3213828"/>
                <a:ext cx="584669" cy="584669"/>
                <a:chOff x="9456353" y="3219676"/>
                <a:chExt cx="584669" cy="584669"/>
              </a:xfrm>
            </p:grpSpPr>
            <p:sp>
              <p:nvSpPr>
                <p:cNvPr id="1090" name="Oval 1089">
                  <a:extLst>
                    <a:ext uri="{FF2B5EF4-FFF2-40B4-BE49-F238E27FC236}">
                      <a16:creationId xmlns:a16="http://schemas.microsoft.com/office/drawing/2014/main" id="{6DA78F50-ADF6-8484-9CCA-125990063602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91" name="Graphic 1090" descr="Sphere with solid fill">
                  <a:extLst>
                    <a:ext uri="{FF2B5EF4-FFF2-40B4-BE49-F238E27FC236}">
                      <a16:creationId xmlns:a16="http://schemas.microsoft.com/office/drawing/2014/main" id="{A43E48C4-B6C5-31FC-7590-DC8FBC413F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21967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084" name="Group 1083">
                <a:extLst>
                  <a:ext uri="{FF2B5EF4-FFF2-40B4-BE49-F238E27FC236}">
                    <a16:creationId xmlns:a16="http://schemas.microsoft.com/office/drawing/2014/main" id="{F9B9821E-9373-CBDD-489B-F0599A222C26}"/>
                  </a:ext>
                </a:extLst>
              </p:cNvPr>
              <p:cNvGrpSpPr/>
              <p:nvPr/>
            </p:nvGrpSpPr>
            <p:grpSpPr>
              <a:xfrm>
                <a:off x="9935084" y="3213828"/>
                <a:ext cx="584669" cy="584669"/>
                <a:chOff x="9456353" y="3219676"/>
                <a:chExt cx="584669" cy="584669"/>
              </a:xfrm>
            </p:grpSpPr>
            <p:sp>
              <p:nvSpPr>
                <p:cNvPr id="1088" name="Oval 1087">
                  <a:extLst>
                    <a:ext uri="{FF2B5EF4-FFF2-40B4-BE49-F238E27FC236}">
                      <a16:creationId xmlns:a16="http://schemas.microsoft.com/office/drawing/2014/main" id="{B6214D8E-8601-4DA8-49EB-FB7A00765171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89" name="Graphic 1088" descr="Sphere with solid fill">
                  <a:extLst>
                    <a:ext uri="{FF2B5EF4-FFF2-40B4-BE49-F238E27FC236}">
                      <a16:creationId xmlns:a16="http://schemas.microsoft.com/office/drawing/2014/main" id="{1D04AE20-AD3C-8C85-A931-FAA5EDF880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21967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085" name="Group 1084">
                <a:extLst>
                  <a:ext uri="{FF2B5EF4-FFF2-40B4-BE49-F238E27FC236}">
                    <a16:creationId xmlns:a16="http://schemas.microsoft.com/office/drawing/2014/main" id="{8896CAB1-7DD9-1C1D-7F8E-025A69895F22}"/>
                  </a:ext>
                </a:extLst>
              </p:cNvPr>
              <p:cNvGrpSpPr/>
              <p:nvPr/>
            </p:nvGrpSpPr>
            <p:grpSpPr>
              <a:xfrm>
                <a:off x="10413815" y="3213828"/>
                <a:ext cx="584669" cy="584669"/>
                <a:chOff x="9456353" y="3219676"/>
                <a:chExt cx="584669" cy="584669"/>
              </a:xfrm>
            </p:grpSpPr>
            <p:sp>
              <p:nvSpPr>
                <p:cNvPr id="1086" name="Oval 1085">
                  <a:extLst>
                    <a:ext uri="{FF2B5EF4-FFF2-40B4-BE49-F238E27FC236}">
                      <a16:creationId xmlns:a16="http://schemas.microsoft.com/office/drawing/2014/main" id="{76652A64-0656-30FB-E423-987B112CCC88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87" name="Graphic 1086" descr="Sphere with solid fill">
                  <a:extLst>
                    <a:ext uri="{FF2B5EF4-FFF2-40B4-BE49-F238E27FC236}">
                      <a16:creationId xmlns:a16="http://schemas.microsoft.com/office/drawing/2014/main" id="{A922D057-A8DD-672B-88CF-64A66DDD5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21967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</p:grp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6806498F-A1CB-F3AC-0298-36311AB72618}"/>
                </a:ext>
              </a:extLst>
            </p:cNvPr>
            <p:cNvGrpSpPr/>
            <p:nvPr/>
          </p:nvGrpSpPr>
          <p:grpSpPr>
            <a:xfrm>
              <a:off x="9466181" y="3156678"/>
              <a:ext cx="1542131" cy="584669"/>
              <a:chOff x="9456353" y="3156678"/>
              <a:chExt cx="1542131" cy="584669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BA3FDA7F-17C1-3905-9D56-F13D6331F386}"/>
                  </a:ext>
                </a:extLst>
              </p:cNvPr>
              <p:cNvGrpSpPr/>
              <p:nvPr/>
            </p:nvGrpSpPr>
            <p:grpSpPr>
              <a:xfrm>
                <a:off x="9456353" y="3156678"/>
                <a:ext cx="584669" cy="584669"/>
                <a:chOff x="9456353" y="3162526"/>
                <a:chExt cx="584669" cy="584669"/>
              </a:xfrm>
            </p:grpSpPr>
            <p:sp>
              <p:nvSpPr>
                <p:cNvPr id="1081" name="Oval 1080">
                  <a:extLst>
                    <a:ext uri="{FF2B5EF4-FFF2-40B4-BE49-F238E27FC236}">
                      <a16:creationId xmlns:a16="http://schemas.microsoft.com/office/drawing/2014/main" id="{B44CA020-BBA5-CC6B-2602-A19485986BA2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82" name="Graphic 1081" descr="Sphere with solid fill">
                  <a:extLst>
                    <a:ext uri="{FF2B5EF4-FFF2-40B4-BE49-F238E27FC236}">
                      <a16:creationId xmlns:a16="http://schemas.microsoft.com/office/drawing/2014/main" id="{D5459257-F53A-B2CA-A683-A4CF64DA51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DBB2262B-C982-9558-36C6-07213CF2529E}"/>
                  </a:ext>
                </a:extLst>
              </p:cNvPr>
              <p:cNvGrpSpPr/>
              <p:nvPr/>
            </p:nvGrpSpPr>
            <p:grpSpPr>
              <a:xfrm>
                <a:off x="9935084" y="3156678"/>
                <a:ext cx="584669" cy="584669"/>
                <a:chOff x="9456353" y="3162526"/>
                <a:chExt cx="584669" cy="584669"/>
              </a:xfrm>
            </p:grpSpPr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F8522120-F559-6548-C9EF-19E8F38E4EE4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80" name="Graphic 1079" descr="Sphere with solid fill">
                  <a:extLst>
                    <a:ext uri="{FF2B5EF4-FFF2-40B4-BE49-F238E27FC236}">
                      <a16:creationId xmlns:a16="http://schemas.microsoft.com/office/drawing/2014/main" id="{A385AF7E-669E-2431-DF14-B451E43E9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3D228268-D614-66BE-2D83-724B492FA348}"/>
                  </a:ext>
                </a:extLst>
              </p:cNvPr>
              <p:cNvGrpSpPr/>
              <p:nvPr/>
            </p:nvGrpSpPr>
            <p:grpSpPr>
              <a:xfrm>
                <a:off x="10413815" y="3156678"/>
                <a:ext cx="584669" cy="584669"/>
                <a:chOff x="9456353" y="3162526"/>
                <a:chExt cx="584669" cy="584669"/>
              </a:xfrm>
            </p:grpSpPr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F9738D5C-0CCA-013C-E424-E26361D6A312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78" name="Graphic 1077" descr="Sphere with solid fill">
                  <a:extLst>
                    <a:ext uri="{FF2B5EF4-FFF2-40B4-BE49-F238E27FC236}">
                      <a16:creationId xmlns:a16="http://schemas.microsoft.com/office/drawing/2014/main" id="{3706C77C-448D-8428-148B-68F282998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</p:grpSp>
      </p:grpSp>
      <p:grpSp>
        <p:nvGrpSpPr>
          <p:cNvPr id="1276" name="Group 1275">
            <a:extLst>
              <a:ext uri="{FF2B5EF4-FFF2-40B4-BE49-F238E27FC236}">
                <a16:creationId xmlns:a16="http://schemas.microsoft.com/office/drawing/2014/main" id="{A00D7A80-B606-8AD0-BBFA-34474530F3CA}"/>
              </a:ext>
            </a:extLst>
          </p:cNvPr>
          <p:cNvGrpSpPr/>
          <p:nvPr/>
        </p:nvGrpSpPr>
        <p:grpSpPr>
          <a:xfrm>
            <a:off x="5447742" y="3895906"/>
            <a:ext cx="1890307" cy="1650859"/>
            <a:chOff x="5811879" y="3897418"/>
            <a:chExt cx="1890307" cy="1650859"/>
          </a:xfrm>
        </p:grpSpPr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B31554EE-CA79-1554-5BFB-FF3D4AB7BF43}"/>
                </a:ext>
              </a:extLst>
            </p:cNvPr>
            <p:cNvGrpSpPr/>
            <p:nvPr/>
          </p:nvGrpSpPr>
          <p:grpSpPr>
            <a:xfrm>
              <a:off x="6160055" y="3897418"/>
              <a:ext cx="1542131" cy="982933"/>
              <a:chOff x="9466181" y="3156678"/>
              <a:chExt cx="1542131" cy="982933"/>
            </a:xfrm>
          </p:grpSpPr>
          <p:grpSp>
            <p:nvGrpSpPr>
              <p:cNvPr id="1156" name="Group 1155">
                <a:extLst>
                  <a:ext uri="{FF2B5EF4-FFF2-40B4-BE49-F238E27FC236}">
                    <a16:creationId xmlns:a16="http://schemas.microsoft.com/office/drawing/2014/main" id="{E7790D0D-6710-F77B-8088-760DEBA5EAF1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167" name="Group 1166">
                  <a:extLst>
                    <a:ext uri="{FF2B5EF4-FFF2-40B4-BE49-F238E27FC236}">
                      <a16:creationId xmlns:a16="http://schemas.microsoft.com/office/drawing/2014/main" id="{04882EB1-FF30-A082-7013-747049AA074F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74" name="Oval 1173">
                    <a:extLst>
                      <a:ext uri="{FF2B5EF4-FFF2-40B4-BE49-F238E27FC236}">
                        <a16:creationId xmlns:a16="http://schemas.microsoft.com/office/drawing/2014/main" id="{560352CD-60E7-7803-929D-E58E220B12C4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75" name="Graphic 1174" descr="Sphere with solid fill">
                    <a:extLst>
                      <a:ext uri="{FF2B5EF4-FFF2-40B4-BE49-F238E27FC236}">
                        <a16:creationId xmlns:a16="http://schemas.microsoft.com/office/drawing/2014/main" id="{D17A1DD9-6762-7543-731D-6C163F906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68" name="Group 1167">
                  <a:extLst>
                    <a:ext uri="{FF2B5EF4-FFF2-40B4-BE49-F238E27FC236}">
                      <a16:creationId xmlns:a16="http://schemas.microsoft.com/office/drawing/2014/main" id="{ADA8C098-1DAC-2D07-2BF3-774A4F98F51E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72" name="Oval 1171">
                    <a:extLst>
                      <a:ext uri="{FF2B5EF4-FFF2-40B4-BE49-F238E27FC236}">
                        <a16:creationId xmlns:a16="http://schemas.microsoft.com/office/drawing/2014/main" id="{0FD0512A-F955-F00C-E4AF-8ACF6FB5E236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73" name="Graphic 1172" descr="Sphere with solid fill">
                    <a:extLst>
                      <a:ext uri="{FF2B5EF4-FFF2-40B4-BE49-F238E27FC236}">
                        <a16:creationId xmlns:a16="http://schemas.microsoft.com/office/drawing/2014/main" id="{7934E678-7BD0-D411-91AF-8D0545DCA6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69" name="Group 1168">
                  <a:extLst>
                    <a:ext uri="{FF2B5EF4-FFF2-40B4-BE49-F238E27FC236}">
                      <a16:creationId xmlns:a16="http://schemas.microsoft.com/office/drawing/2014/main" id="{38BA5F9C-FB25-BDE8-6B48-554403B6B989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70" name="Oval 1169">
                    <a:extLst>
                      <a:ext uri="{FF2B5EF4-FFF2-40B4-BE49-F238E27FC236}">
                        <a16:creationId xmlns:a16="http://schemas.microsoft.com/office/drawing/2014/main" id="{3A60C3B9-8C27-EDC4-563E-DD198FC629E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71" name="Graphic 1170" descr="Sphere with solid fill">
                    <a:extLst>
                      <a:ext uri="{FF2B5EF4-FFF2-40B4-BE49-F238E27FC236}">
                        <a16:creationId xmlns:a16="http://schemas.microsoft.com/office/drawing/2014/main" id="{080177D7-13CE-F8D9-9B4D-BE0D71556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CEAFC351-B57C-49AC-1025-2443B951F840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158" name="Group 1157">
                  <a:extLst>
                    <a:ext uri="{FF2B5EF4-FFF2-40B4-BE49-F238E27FC236}">
                      <a16:creationId xmlns:a16="http://schemas.microsoft.com/office/drawing/2014/main" id="{304250C9-AFB5-88FD-F819-CD87843B5760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65" name="Oval 1164">
                    <a:extLst>
                      <a:ext uri="{FF2B5EF4-FFF2-40B4-BE49-F238E27FC236}">
                        <a16:creationId xmlns:a16="http://schemas.microsoft.com/office/drawing/2014/main" id="{9514B934-7267-BE56-779B-B69E8425E743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66" name="Graphic 1165" descr="Sphere with solid fill">
                    <a:extLst>
                      <a:ext uri="{FF2B5EF4-FFF2-40B4-BE49-F238E27FC236}">
                        <a16:creationId xmlns:a16="http://schemas.microsoft.com/office/drawing/2014/main" id="{723BC104-5429-CB2B-2C21-872C44BF62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59" name="Group 1158">
                  <a:extLst>
                    <a:ext uri="{FF2B5EF4-FFF2-40B4-BE49-F238E27FC236}">
                      <a16:creationId xmlns:a16="http://schemas.microsoft.com/office/drawing/2014/main" id="{105D01C7-B2A0-7F62-7459-AE71299DE292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63" name="Oval 1162">
                    <a:extLst>
                      <a:ext uri="{FF2B5EF4-FFF2-40B4-BE49-F238E27FC236}">
                        <a16:creationId xmlns:a16="http://schemas.microsoft.com/office/drawing/2014/main" id="{86A6D771-6D17-2AD9-660E-F1E9DB9FE3D5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64" name="Graphic 1163" descr="Sphere with solid fill">
                    <a:extLst>
                      <a:ext uri="{FF2B5EF4-FFF2-40B4-BE49-F238E27FC236}">
                        <a16:creationId xmlns:a16="http://schemas.microsoft.com/office/drawing/2014/main" id="{AC42E3A8-C083-A33C-E38A-D0E6E24E0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60" name="Group 1159">
                  <a:extLst>
                    <a:ext uri="{FF2B5EF4-FFF2-40B4-BE49-F238E27FC236}">
                      <a16:creationId xmlns:a16="http://schemas.microsoft.com/office/drawing/2014/main" id="{DA70D78E-1905-43AA-C017-D1BFCC057985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61" name="Oval 1160">
                    <a:extLst>
                      <a:ext uri="{FF2B5EF4-FFF2-40B4-BE49-F238E27FC236}">
                        <a16:creationId xmlns:a16="http://schemas.microsoft.com/office/drawing/2014/main" id="{18E2E7CA-C935-EBF0-B851-A93E40D8EF0F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62" name="Graphic 1161" descr="Sphere with solid fill">
                    <a:extLst>
                      <a:ext uri="{FF2B5EF4-FFF2-40B4-BE49-F238E27FC236}">
                        <a16:creationId xmlns:a16="http://schemas.microsoft.com/office/drawing/2014/main" id="{C09A0946-DC4D-EB9B-362C-6B43223E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134" name="Group 1133">
              <a:extLst>
                <a:ext uri="{FF2B5EF4-FFF2-40B4-BE49-F238E27FC236}">
                  <a16:creationId xmlns:a16="http://schemas.microsoft.com/office/drawing/2014/main" id="{F7284620-4EC7-E130-79C4-9A55FB06B787}"/>
                </a:ext>
              </a:extLst>
            </p:cNvPr>
            <p:cNvGrpSpPr/>
            <p:nvPr/>
          </p:nvGrpSpPr>
          <p:grpSpPr>
            <a:xfrm>
              <a:off x="6043997" y="4120060"/>
              <a:ext cx="1542131" cy="982933"/>
              <a:chOff x="9466181" y="3156678"/>
              <a:chExt cx="1542131" cy="982933"/>
            </a:xfrm>
          </p:grpSpPr>
          <p:grpSp>
            <p:nvGrpSpPr>
              <p:cNvPr id="1135" name="Group 1134">
                <a:extLst>
                  <a:ext uri="{FF2B5EF4-FFF2-40B4-BE49-F238E27FC236}">
                    <a16:creationId xmlns:a16="http://schemas.microsoft.com/office/drawing/2014/main" id="{45488438-12A4-AB2A-948D-32B83FF1323D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146" name="Group 1145">
                  <a:extLst>
                    <a:ext uri="{FF2B5EF4-FFF2-40B4-BE49-F238E27FC236}">
                      <a16:creationId xmlns:a16="http://schemas.microsoft.com/office/drawing/2014/main" id="{E730391F-315E-3BDE-046C-E1AF77F55658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53" name="Oval 1152">
                    <a:extLst>
                      <a:ext uri="{FF2B5EF4-FFF2-40B4-BE49-F238E27FC236}">
                        <a16:creationId xmlns:a16="http://schemas.microsoft.com/office/drawing/2014/main" id="{4396169D-E513-71DA-D01D-3D6074FF8123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54" name="Graphic 1153" descr="Sphere with solid fill">
                    <a:extLst>
                      <a:ext uri="{FF2B5EF4-FFF2-40B4-BE49-F238E27FC236}">
                        <a16:creationId xmlns:a16="http://schemas.microsoft.com/office/drawing/2014/main" id="{096FBBB2-99A1-FC79-D304-55FB5DDAB3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47" name="Group 1146">
                  <a:extLst>
                    <a:ext uri="{FF2B5EF4-FFF2-40B4-BE49-F238E27FC236}">
                      <a16:creationId xmlns:a16="http://schemas.microsoft.com/office/drawing/2014/main" id="{9170C7C9-0879-09E1-D88B-C6D75D3451A1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51" name="Oval 1150">
                    <a:extLst>
                      <a:ext uri="{FF2B5EF4-FFF2-40B4-BE49-F238E27FC236}">
                        <a16:creationId xmlns:a16="http://schemas.microsoft.com/office/drawing/2014/main" id="{AB4769A7-6675-5135-37BE-CAE4BDF7763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52" name="Graphic 1151" descr="Sphere with solid fill">
                    <a:extLst>
                      <a:ext uri="{FF2B5EF4-FFF2-40B4-BE49-F238E27FC236}">
                        <a16:creationId xmlns:a16="http://schemas.microsoft.com/office/drawing/2014/main" id="{77136CAF-A64E-AAF2-8B1B-0A19ED5997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48" name="Group 1147">
                  <a:extLst>
                    <a:ext uri="{FF2B5EF4-FFF2-40B4-BE49-F238E27FC236}">
                      <a16:creationId xmlns:a16="http://schemas.microsoft.com/office/drawing/2014/main" id="{7D0C1AB2-BEAE-8289-0361-8B5681C5CF25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49" name="Oval 1148">
                    <a:extLst>
                      <a:ext uri="{FF2B5EF4-FFF2-40B4-BE49-F238E27FC236}">
                        <a16:creationId xmlns:a16="http://schemas.microsoft.com/office/drawing/2014/main" id="{0885DB25-57CD-A0AB-C8CE-92586C7DAAF3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50" name="Graphic 1149" descr="Sphere with solid fill">
                    <a:extLst>
                      <a:ext uri="{FF2B5EF4-FFF2-40B4-BE49-F238E27FC236}">
                        <a16:creationId xmlns:a16="http://schemas.microsoft.com/office/drawing/2014/main" id="{F990447C-A783-3BE6-59DB-0F82D39C98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F82672EC-AC23-1043-91D9-666842854228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137" name="Group 1136">
                  <a:extLst>
                    <a:ext uri="{FF2B5EF4-FFF2-40B4-BE49-F238E27FC236}">
                      <a16:creationId xmlns:a16="http://schemas.microsoft.com/office/drawing/2014/main" id="{833239B4-29E6-4E4F-C837-C64967DC123A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44" name="Oval 1143">
                    <a:extLst>
                      <a:ext uri="{FF2B5EF4-FFF2-40B4-BE49-F238E27FC236}">
                        <a16:creationId xmlns:a16="http://schemas.microsoft.com/office/drawing/2014/main" id="{2AA343F6-EA83-AF9C-E531-69694A4E2355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45" name="Graphic 1144" descr="Sphere with solid fill">
                    <a:extLst>
                      <a:ext uri="{FF2B5EF4-FFF2-40B4-BE49-F238E27FC236}">
                        <a16:creationId xmlns:a16="http://schemas.microsoft.com/office/drawing/2014/main" id="{A3FC22D8-18FC-A778-1D63-ACA87E519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38" name="Group 1137">
                  <a:extLst>
                    <a:ext uri="{FF2B5EF4-FFF2-40B4-BE49-F238E27FC236}">
                      <a16:creationId xmlns:a16="http://schemas.microsoft.com/office/drawing/2014/main" id="{6304E10F-C312-7596-55CE-593438119291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42" name="Oval 1141">
                    <a:extLst>
                      <a:ext uri="{FF2B5EF4-FFF2-40B4-BE49-F238E27FC236}">
                        <a16:creationId xmlns:a16="http://schemas.microsoft.com/office/drawing/2014/main" id="{D0BDE7D9-7D51-E339-74F7-B9F542B95EA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43" name="Graphic 1142" descr="Sphere with solid fill">
                    <a:extLst>
                      <a:ext uri="{FF2B5EF4-FFF2-40B4-BE49-F238E27FC236}">
                        <a16:creationId xmlns:a16="http://schemas.microsoft.com/office/drawing/2014/main" id="{138849DD-7226-DE04-7488-5763F3748B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39" name="Group 1138">
                  <a:extLst>
                    <a:ext uri="{FF2B5EF4-FFF2-40B4-BE49-F238E27FC236}">
                      <a16:creationId xmlns:a16="http://schemas.microsoft.com/office/drawing/2014/main" id="{FDD499B0-0D57-B019-110E-9B0F85D36C24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40" name="Oval 1139">
                    <a:extLst>
                      <a:ext uri="{FF2B5EF4-FFF2-40B4-BE49-F238E27FC236}">
                        <a16:creationId xmlns:a16="http://schemas.microsoft.com/office/drawing/2014/main" id="{A5A39BB8-43B6-3141-4A5D-7D46721A569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41" name="Graphic 1140" descr="Sphere with solid fill">
                    <a:extLst>
                      <a:ext uri="{FF2B5EF4-FFF2-40B4-BE49-F238E27FC236}">
                        <a16:creationId xmlns:a16="http://schemas.microsoft.com/office/drawing/2014/main" id="{609E5743-CA8F-4C3A-B519-0C4FD672E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EABFAF5E-8CF3-F6B5-0CDC-B6D2073FD07A}"/>
                </a:ext>
              </a:extLst>
            </p:cNvPr>
            <p:cNvGrpSpPr/>
            <p:nvPr/>
          </p:nvGrpSpPr>
          <p:grpSpPr>
            <a:xfrm>
              <a:off x="5927938" y="4342702"/>
              <a:ext cx="1542131" cy="982933"/>
              <a:chOff x="9466181" y="3156678"/>
              <a:chExt cx="1542131" cy="982933"/>
            </a:xfrm>
          </p:grpSpPr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67F4147-4D24-1C39-6E26-B2FE9BB8E04E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46C649C9-8C8F-AE3F-3967-36F76C1BACBE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32" name="Oval 1131">
                    <a:extLst>
                      <a:ext uri="{FF2B5EF4-FFF2-40B4-BE49-F238E27FC236}">
                        <a16:creationId xmlns:a16="http://schemas.microsoft.com/office/drawing/2014/main" id="{438F78B9-81F1-AF79-4C6B-91AEFA8EBF2F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33" name="Graphic 1132" descr="Sphere with solid fill">
                    <a:extLst>
                      <a:ext uri="{FF2B5EF4-FFF2-40B4-BE49-F238E27FC236}">
                        <a16:creationId xmlns:a16="http://schemas.microsoft.com/office/drawing/2014/main" id="{072CC11B-7CC3-4819-0472-A91A4D2D38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7230DB6F-7376-3611-6428-A08A6BCFBD6A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30" name="Oval 1129">
                    <a:extLst>
                      <a:ext uri="{FF2B5EF4-FFF2-40B4-BE49-F238E27FC236}">
                        <a16:creationId xmlns:a16="http://schemas.microsoft.com/office/drawing/2014/main" id="{08CC1597-A517-F287-E1AB-25E1E826DB2B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31" name="Graphic 1130" descr="Sphere with solid fill">
                    <a:extLst>
                      <a:ext uri="{FF2B5EF4-FFF2-40B4-BE49-F238E27FC236}">
                        <a16:creationId xmlns:a16="http://schemas.microsoft.com/office/drawing/2014/main" id="{B550D578-8CBD-D95E-35A0-6452F8D22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27" name="Group 1126">
                  <a:extLst>
                    <a:ext uri="{FF2B5EF4-FFF2-40B4-BE49-F238E27FC236}">
                      <a16:creationId xmlns:a16="http://schemas.microsoft.com/office/drawing/2014/main" id="{221D4AA0-0599-8CB1-15FC-B0666288A21F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28" name="Oval 1127">
                    <a:extLst>
                      <a:ext uri="{FF2B5EF4-FFF2-40B4-BE49-F238E27FC236}">
                        <a16:creationId xmlns:a16="http://schemas.microsoft.com/office/drawing/2014/main" id="{F26FA097-C032-95A5-8D8D-F527F5439F2B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29" name="Graphic 1128" descr="Sphere with solid fill">
                    <a:extLst>
                      <a:ext uri="{FF2B5EF4-FFF2-40B4-BE49-F238E27FC236}">
                        <a16:creationId xmlns:a16="http://schemas.microsoft.com/office/drawing/2014/main" id="{FCFC8907-6DF5-9DD4-1714-9D9B9B7B1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FC1B7DEA-E924-CDFB-4205-59B30B88E31D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116" name="Group 1115">
                  <a:extLst>
                    <a:ext uri="{FF2B5EF4-FFF2-40B4-BE49-F238E27FC236}">
                      <a16:creationId xmlns:a16="http://schemas.microsoft.com/office/drawing/2014/main" id="{22FCB216-72CD-D487-B98A-632A2ECEDAD8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23" name="Oval 1122">
                    <a:extLst>
                      <a:ext uri="{FF2B5EF4-FFF2-40B4-BE49-F238E27FC236}">
                        <a16:creationId xmlns:a16="http://schemas.microsoft.com/office/drawing/2014/main" id="{BC66A548-1939-1326-9507-8A27497D5D7B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24" name="Graphic 1123" descr="Sphere with solid fill">
                    <a:extLst>
                      <a:ext uri="{FF2B5EF4-FFF2-40B4-BE49-F238E27FC236}">
                        <a16:creationId xmlns:a16="http://schemas.microsoft.com/office/drawing/2014/main" id="{235E4FA0-A01E-4516-E30D-5A27884E72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17" name="Group 1116">
                  <a:extLst>
                    <a:ext uri="{FF2B5EF4-FFF2-40B4-BE49-F238E27FC236}">
                      <a16:creationId xmlns:a16="http://schemas.microsoft.com/office/drawing/2014/main" id="{ED3F1DF1-581A-6CBF-388E-C32531DC8771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21" name="Oval 1120">
                    <a:extLst>
                      <a:ext uri="{FF2B5EF4-FFF2-40B4-BE49-F238E27FC236}">
                        <a16:creationId xmlns:a16="http://schemas.microsoft.com/office/drawing/2014/main" id="{0F4D922C-2CCF-F46F-9DA1-404C20704766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22" name="Graphic 1121" descr="Sphere with solid fill">
                    <a:extLst>
                      <a:ext uri="{FF2B5EF4-FFF2-40B4-BE49-F238E27FC236}">
                        <a16:creationId xmlns:a16="http://schemas.microsoft.com/office/drawing/2014/main" id="{93D36302-F5B9-C680-9FDA-C39E843F86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18" name="Group 1117">
                  <a:extLst>
                    <a:ext uri="{FF2B5EF4-FFF2-40B4-BE49-F238E27FC236}">
                      <a16:creationId xmlns:a16="http://schemas.microsoft.com/office/drawing/2014/main" id="{94C2305E-1DA6-F2B5-F1A2-BCA154203EF0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19" name="Oval 1118">
                    <a:extLst>
                      <a:ext uri="{FF2B5EF4-FFF2-40B4-BE49-F238E27FC236}">
                        <a16:creationId xmlns:a16="http://schemas.microsoft.com/office/drawing/2014/main" id="{F7600993-FF8F-0E21-33AB-37939710F9F9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20" name="Graphic 1119" descr="Sphere with solid fill">
                    <a:extLst>
                      <a:ext uri="{FF2B5EF4-FFF2-40B4-BE49-F238E27FC236}">
                        <a16:creationId xmlns:a16="http://schemas.microsoft.com/office/drawing/2014/main" id="{1215326F-6016-AD01-3028-4539E2B19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BD1C6012-755B-8CE7-D828-6C8365DE4202}"/>
                </a:ext>
              </a:extLst>
            </p:cNvPr>
            <p:cNvGrpSpPr/>
            <p:nvPr/>
          </p:nvGrpSpPr>
          <p:grpSpPr>
            <a:xfrm>
              <a:off x="5811879" y="4565344"/>
              <a:ext cx="1542131" cy="982933"/>
              <a:chOff x="9466181" y="3156678"/>
              <a:chExt cx="1542131" cy="982933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4F5596BE-0AE4-CA60-1887-D8C177409FE6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104" name="Group 1103">
                  <a:extLst>
                    <a:ext uri="{FF2B5EF4-FFF2-40B4-BE49-F238E27FC236}">
                      <a16:creationId xmlns:a16="http://schemas.microsoft.com/office/drawing/2014/main" id="{71913205-9CF6-9428-3878-3AE964AFD499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11" name="Oval 1110">
                    <a:extLst>
                      <a:ext uri="{FF2B5EF4-FFF2-40B4-BE49-F238E27FC236}">
                        <a16:creationId xmlns:a16="http://schemas.microsoft.com/office/drawing/2014/main" id="{1354D975-3326-6999-69DD-E954555A324C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12" name="Graphic 1111" descr="Sphere with solid fill">
                    <a:extLst>
                      <a:ext uri="{FF2B5EF4-FFF2-40B4-BE49-F238E27FC236}">
                        <a16:creationId xmlns:a16="http://schemas.microsoft.com/office/drawing/2014/main" id="{FF8E49B4-D66A-2B1C-F834-F15AD00276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A4B1D330-FE70-2D32-2988-B78B57B1A57F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09" name="Oval 1108">
                    <a:extLst>
                      <a:ext uri="{FF2B5EF4-FFF2-40B4-BE49-F238E27FC236}">
                        <a16:creationId xmlns:a16="http://schemas.microsoft.com/office/drawing/2014/main" id="{BA3AE665-EC64-5283-C926-FC91F8461E3D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10" name="Graphic 1109" descr="Sphere with solid fill">
                    <a:extLst>
                      <a:ext uri="{FF2B5EF4-FFF2-40B4-BE49-F238E27FC236}">
                        <a16:creationId xmlns:a16="http://schemas.microsoft.com/office/drawing/2014/main" id="{2CC9BFB8-7DA9-BF97-D6E3-0308FEDBB6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106" name="Group 1105">
                  <a:extLst>
                    <a:ext uri="{FF2B5EF4-FFF2-40B4-BE49-F238E27FC236}">
                      <a16:creationId xmlns:a16="http://schemas.microsoft.com/office/drawing/2014/main" id="{C94650C5-38E1-997B-D55B-57A2006F7A99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107" name="Oval 1106">
                    <a:extLst>
                      <a:ext uri="{FF2B5EF4-FFF2-40B4-BE49-F238E27FC236}">
                        <a16:creationId xmlns:a16="http://schemas.microsoft.com/office/drawing/2014/main" id="{A343BBDC-4D69-AD07-9712-769A0298C960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08" name="Graphic 1107" descr="Sphere with solid fill">
                    <a:extLst>
                      <a:ext uri="{FF2B5EF4-FFF2-40B4-BE49-F238E27FC236}">
                        <a16:creationId xmlns:a16="http://schemas.microsoft.com/office/drawing/2014/main" id="{5D8D5794-9FB2-38BB-52C6-B0DC27F5A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F1DC05DC-86F0-824D-C0E3-930A0DAC725E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095" name="Group 1094">
                  <a:extLst>
                    <a:ext uri="{FF2B5EF4-FFF2-40B4-BE49-F238E27FC236}">
                      <a16:creationId xmlns:a16="http://schemas.microsoft.com/office/drawing/2014/main" id="{EB04CF67-6D62-03D4-126A-8ADE3BC45A93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02" name="Oval 1101">
                    <a:extLst>
                      <a:ext uri="{FF2B5EF4-FFF2-40B4-BE49-F238E27FC236}">
                        <a16:creationId xmlns:a16="http://schemas.microsoft.com/office/drawing/2014/main" id="{614E4D62-F982-3FFD-5E88-4B2A833714BC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03" name="Graphic 1102" descr="Sphere with solid fill">
                    <a:extLst>
                      <a:ext uri="{FF2B5EF4-FFF2-40B4-BE49-F238E27FC236}">
                        <a16:creationId xmlns:a16="http://schemas.microsoft.com/office/drawing/2014/main" id="{8B57655A-5D83-08C0-47A6-0CD46CE913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096" name="Group 1095">
                  <a:extLst>
                    <a:ext uri="{FF2B5EF4-FFF2-40B4-BE49-F238E27FC236}">
                      <a16:creationId xmlns:a16="http://schemas.microsoft.com/office/drawing/2014/main" id="{48973A07-57D7-7423-D431-2FB47474EC28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100" name="Oval 1099">
                    <a:extLst>
                      <a:ext uri="{FF2B5EF4-FFF2-40B4-BE49-F238E27FC236}">
                        <a16:creationId xmlns:a16="http://schemas.microsoft.com/office/drawing/2014/main" id="{B5166FB5-A541-4E27-DE3F-33E00DCA811D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01" name="Graphic 1100" descr="Sphere with solid fill">
                    <a:extLst>
                      <a:ext uri="{FF2B5EF4-FFF2-40B4-BE49-F238E27FC236}">
                        <a16:creationId xmlns:a16="http://schemas.microsoft.com/office/drawing/2014/main" id="{EA2C5512-BBF2-C5BB-D026-D9C81088FF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097" name="Group 1096">
                  <a:extLst>
                    <a:ext uri="{FF2B5EF4-FFF2-40B4-BE49-F238E27FC236}">
                      <a16:creationId xmlns:a16="http://schemas.microsoft.com/office/drawing/2014/main" id="{60A3946B-79E0-81EB-DE38-D8D8ABC5B13B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098" name="Oval 1097">
                    <a:extLst>
                      <a:ext uri="{FF2B5EF4-FFF2-40B4-BE49-F238E27FC236}">
                        <a16:creationId xmlns:a16="http://schemas.microsoft.com/office/drawing/2014/main" id="{D42E9413-8A6B-487E-6B8E-18779B4FAD82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099" name="Graphic 1098" descr="Sphere with solid fill">
                    <a:extLst>
                      <a:ext uri="{FF2B5EF4-FFF2-40B4-BE49-F238E27FC236}">
                        <a16:creationId xmlns:a16="http://schemas.microsoft.com/office/drawing/2014/main" id="{31CF0F94-1A0F-1615-DB9E-C699D737B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</p:grpSp>
      <p:sp>
        <p:nvSpPr>
          <p:cNvPr id="1177" name="TextBox 1176">
            <a:extLst>
              <a:ext uri="{FF2B5EF4-FFF2-40B4-BE49-F238E27FC236}">
                <a16:creationId xmlns:a16="http://schemas.microsoft.com/office/drawing/2014/main" id="{50AC813B-235D-CB43-3A1F-BBFDBA111AFE}"/>
              </a:ext>
            </a:extLst>
          </p:cNvPr>
          <p:cNvSpPr txBox="1"/>
          <p:nvPr/>
        </p:nvSpPr>
        <p:spPr>
          <a:xfrm>
            <a:off x="7515387" y="4225644"/>
            <a:ext cx="19618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b="1" dirty="0"/>
              <a:t>Multi-dimensional</a:t>
            </a:r>
            <a:r>
              <a:rPr lang="en-GB" dirty="0"/>
              <a:t> (</a:t>
            </a:r>
            <a:r>
              <a:rPr lang="en-GB" b="1" dirty="0"/>
              <a:t>more</a:t>
            </a:r>
            <a:r>
              <a:rPr lang="en-GB" dirty="0"/>
              <a:t> than two dimensions) matrix-like structure.</a:t>
            </a:r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798E9EE0-90FC-457E-2165-FF5E1F657C4F}"/>
              </a:ext>
            </a:extLst>
          </p:cNvPr>
          <p:cNvSpPr txBox="1"/>
          <p:nvPr/>
        </p:nvSpPr>
        <p:spPr>
          <a:xfrm>
            <a:off x="4046324" y="800971"/>
            <a:ext cx="112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Factors</a:t>
            </a:r>
          </a:p>
        </p:txBody>
      </p:sp>
      <p:grpSp>
        <p:nvGrpSpPr>
          <p:cNvPr id="1272" name="Group 1271">
            <a:extLst>
              <a:ext uri="{FF2B5EF4-FFF2-40B4-BE49-F238E27FC236}">
                <a16:creationId xmlns:a16="http://schemas.microsoft.com/office/drawing/2014/main" id="{BA36DF68-3449-1555-6027-23F15E70A9D3}"/>
              </a:ext>
            </a:extLst>
          </p:cNvPr>
          <p:cNvGrpSpPr/>
          <p:nvPr/>
        </p:nvGrpSpPr>
        <p:grpSpPr>
          <a:xfrm>
            <a:off x="10020383" y="1030921"/>
            <a:ext cx="1116550" cy="285395"/>
            <a:chOff x="10020383" y="1030921"/>
            <a:chExt cx="1116550" cy="285395"/>
          </a:xfrm>
        </p:grpSpPr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9C469506-7DFF-1662-FFEB-0B7C3A2DFE1E}"/>
                </a:ext>
              </a:extLst>
            </p:cNvPr>
            <p:cNvSpPr txBox="1"/>
            <p:nvPr/>
          </p:nvSpPr>
          <p:spPr>
            <a:xfrm>
              <a:off x="10020383" y="1030921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[1]</a:t>
              </a: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E587017A-F52D-DB85-6C47-39FBC1CB5AF5}"/>
                </a:ext>
              </a:extLst>
            </p:cNvPr>
            <p:cNvSpPr txBox="1"/>
            <p:nvPr/>
          </p:nvSpPr>
          <p:spPr>
            <a:xfrm>
              <a:off x="10351093" y="1035119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[2]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1C80DA62-FD65-EF94-28B7-A573C7DEE53B}"/>
                </a:ext>
              </a:extLst>
            </p:cNvPr>
            <p:cNvSpPr txBox="1"/>
            <p:nvPr/>
          </p:nvSpPr>
          <p:spPr>
            <a:xfrm>
              <a:off x="10681803" y="1039317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[3]</a:t>
              </a: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171BDDC0-1872-910F-BA4B-3FAF9A88334E}"/>
              </a:ext>
            </a:extLst>
          </p:cNvPr>
          <p:cNvGrpSpPr/>
          <p:nvPr/>
        </p:nvGrpSpPr>
        <p:grpSpPr>
          <a:xfrm>
            <a:off x="10091189" y="1316009"/>
            <a:ext cx="1023431" cy="373070"/>
            <a:chOff x="9358196" y="2663698"/>
            <a:chExt cx="1319504" cy="480997"/>
          </a:xfrm>
        </p:grpSpPr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4FB7831A-3A60-5C43-73D5-7F71A9772314}"/>
                </a:ext>
              </a:extLst>
            </p:cNvPr>
            <p:cNvGrpSpPr/>
            <p:nvPr/>
          </p:nvGrpSpPr>
          <p:grpSpPr>
            <a:xfrm>
              <a:off x="9358196" y="2663698"/>
              <a:ext cx="531040" cy="480997"/>
              <a:chOff x="8854075" y="3579764"/>
              <a:chExt cx="531040" cy="480997"/>
            </a:xfrm>
          </p:grpSpPr>
          <p:sp>
            <p:nvSpPr>
              <p:cNvPr id="1209" name="Free-form: Shape 1208">
                <a:extLst>
                  <a:ext uri="{FF2B5EF4-FFF2-40B4-BE49-F238E27FC236}">
                    <a16:creationId xmlns:a16="http://schemas.microsoft.com/office/drawing/2014/main" id="{1F93A2AD-7B82-8798-6DB1-B45CD6FD09B2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10" name="Free-form: Shape 1209">
                <a:extLst>
                  <a:ext uri="{FF2B5EF4-FFF2-40B4-BE49-F238E27FC236}">
                    <a16:creationId xmlns:a16="http://schemas.microsoft.com/office/drawing/2014/main" id="{4FBBA5D1-BB79-3E35-8B19-203520FB8DAD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EE85D345-7F9A-BA78-7EA7-55E5DF4D6758}"/>
                </a:ext>
              </a:extLst>
            </p:cNvPr>
            <p:cNvGrpSpPr/>
            <p:nvPr/>
          </p:nvGrpSpPr>
          <p:grpSpPr>
            <a:xfrm>
              <a:off x="9752428" y="2663698"/>
              <a:ext cx="531040" cy="480997"/>
              <a:chOff x="8854075" y="3579764"/>
              <a:chExt cx="531040" cy="480997"/>
            </a:xfrm>
          </p:grpSpPr>
          <p:sp>
            <p:nvSpPr>
              <p:cNvPr id="1207" name="Free-form: Shape 1206">
                <a:extLst>
                  <a:ext uri="{FF2B5EF4-FFF2-40B4-BE49-F238E27FC236}">
                    <a16:creationId xmlns:a16="http://schemas.microsoft.com/office/drawing/2014/main" id="{FA0299C4-A99E-8151-E5D7-94B56E558BFA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8" name="Free-form: Shape 1207">
                <a:extLst>
                  <a:ext uri="{FF2B5EF4-FFF2-40B4-BE49-F238E27FC236}">
                    <a16:creationId xmlns:a16="http://schemas.microsoft.com/office/drawing/2014/main" id="{55B722AB-D68D-EA0C-EE88-014B4AFA8647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1AF871A2-0F33-F4FD-E6E1-35C1EA2472B0}"/>
                </a:ext>
              </a:extLst>
            </p:cNvPr>
            <p:cNvGrpSpPr/>
            <p:nvPr/>
          </p:nvGrpSpPr>
          <p:grpSpPr>
            <a:xfrm>
              <a:off x="10146660" y="2663698"/>
              <a:ext cx="531040" cy="480997"/>
              <a:chOff x="8854075" y="3579764"/>
              <a:chExt cx="531040" cy="480997"/>
            </a:xfrm>
          </p:grpSpPr>
          <p:sp>
            <p:nvSpPr>
              <p:cNvPr id="1205" name="Free-form: Shape 1204">
                <a:extLst>
                  <a:ext uri="{FF2B5EF4-FFF2-40B4-BE49-F238E27FC236}">
                    <a16:creationId xmlns:a16="http://schemas.microsoft.com/office/drawing/2014/main" id="{2075CAA9-F5BC-E1B4-F03E-A577A819561B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6" name="Free-form: Shape 1205">
                <a:extLst>
                  <a:ext uri="{FF2B5EF4-FFF2-40B4-BE49-F238E27FC236}">
                    <a16:creationId xmlns:a16="http://schemas.microsoft.com/office/drawing/2014/main" id="{34393ECD-0B96-36CB-4C85-98E054B3627F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2510E7EA-82E7-3B84-E7BD-12D8303695AD}"/>
              </a:ext>
            </a:extLst>
          </p:cNvPr>
          <p:cNvGrpSpPr/>
          <p:nvPr/>
        </p:nvGrpSpPr>
        <p:grpSpPr>
          <a:xfrm>
            <a:off x="9981341" y="2288017"/>
            <a:ext cx="1350599" cy="886710"/>
            <a:chOff x="8965020" y="3250772"/>
            <a:chExt cx="1884958" cy="1237533"/>
          </a:xfrm>
        </p:grpSpPr>
        <p:grpSp>
          <p:nvGrpSpPr>
            <p:cNvPr id="1214" name="Group 1213">
              <a:extLst>
                <a:ext uri="{FF2B5EF4-FFF2-40B4-BE49-F238E27FC236}">
                  <a16:creationId xmlns:a16="http://schemas.microsoft.com/office/drawing/2014/main" id="{D158BD8D-CE6B-A6A7-35A5-1BEC082F72EF}"/>
                </a:ext>
              </a:extLst>
            </p:cNvPr>
            <p:cNvGrpSpPr/>
            <p:nvPr/>
          </p:nvGrpSpPr>
          <p:grpSpPr>
            <a:xfrm>
              <a:off x="8965020" y="4021180"/>
              <a:ext cx="1884958" cy="467125"/>
              <a:chOff x="9284627" y="4517632"/>
              <a:chExt cx="1884958" cy="467125"/>
            </a:xfrm>
          </p:grpSpPr>
          <p:grpSp>
            <p:nvGrpSpPr>
              <p:cNvPr id="1241" name="Group 1240">
                <a:extLst>
                  <a:ext uri="{FF2B5EF4-FFF2-40B4-BE49-F238E27FC236}">
                    <a16:creationId xmlns:a16="http://schemas.microsoft.com/office/drawing/2014/main" id="{5AC6803D-C877-78E1-B9C5-0CAF9C640D29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51" name="Free-form: Shape 1250">
                  <a:extLst>
                    <a:ext uri="{FF2B5EF4-FFF2-40B4-BE49-F238E27FC236}">
                      <a16:creationId xmlns:a16="http://schemas.microsoft.com/office/drawing/2014/main" id="{AA9DDF02-A036-DFE6-6440-B881154FD704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2" name="Free-form: Shape 1251">
                  <a:extLst>
                    <a:ext uri="{FF2B5EF4-FFF2-40B4-BE49-F238E27FC236}">
                      <a16:creationId xmlns:a16="http://schemas.microsoft.com/office/drawing/2014/main" id="{A9DD569D-0B29-AA61-89FC-61F5FFDD9836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42" name="Group 1241">
                <a:extLst>
                  <a:ext uri="{FF2B5EF4-FFF2-40B4-BE49-F238E27FC236}">
                    <a16:creationId xmlns:a16="http://schemas.microsoft.com/office/drawing/2014/main" id="{421BDF71-C479-8BDC-426E-1AD626728B0F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49" name="Free-form: Shape 1248">
                  <a:extLst>
                    <a:ext uri="{FF2B5EF4-FFF2-40B4-BE49-F238E27FC236}">
                      <a16:creationId xmlns:a16="http://schemas.microsoft.com/office/drawing/2014/main" id="{DA9F32AE-FD22-A506-4C5A-F7444ECE4FE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0" name="Free-form: Shape 1249">
                  <a:extLst>
                    <a:ext uri="{FF2B5EF4-FFF2-40B4-BE49-F238E27FC236}">
                      <a16:creationId xmlns:a16="http://schemas.microsoft.com/office/drawing/2014/main" id="{5F345B2E-8C57-9426-AC84-B5D3476B71B2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43" name="Group 1242">
                <a:extLst>
                  <a:ext uri="{FF2B5EF4-FFF2-40B4-BE49-F238E27FC236}">
                    <a16:creationId xmlns:a16="http://schemas.microsoft.com/office/drawing/2014/main" id="{741E2DF5-7201-6CDA-05F4-87E177F29FD1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47" name="Free-form: Shape 1246">
                  <a:extLst>
                    <a:ext uri="{FF2B5EF4-FFF2-40B4-BE49-F238E27FC236}">
                      <a16:creationId xmlns:a16="http://schemas.microsoft.com/office/drawing/2014/main" id="{75543B0E-A3EF-8A49-CDFC-393535DCDE8B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8" name="Free-form: Shape 1247">
                  <a:extLst>
                    <a:ext uri="{FF2B5EF4-FFF2-40B4-BE49-F238E27FC236}">
                      <a16:creationId xmlns:a16="http://schemas.microsoft.com/office/drawing/2014/main" id="{E3D77DEE-04BC-8CB5-3373-6DA35787E7D1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44" name="Group 1243">
                <a:extLst>
                  <a:ext uri="{FF2B5EF4-FFF2-40B4-BE49-F238E27FC236}">
                    <a16:creationId xmlns:a16="http://schemas.microsoft.com/office/drawing/2014/main" id="{6CD739A6-E8BB-C033-BEB8-FF2F99087061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45" name="Free-form: Shape 1244">
                  <a:extLst>
                    <a:ext uri="{FF2B5EF4-FFF2-40B4-BE49-F238E27FC236}">
                      <a16:creationId xmlns:a16="http://schemas.microsoft.com/office/drawing/2014/main" id="{AA1050FE-DA87-9D17-63AD-6FDF01326E4D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6" name="Free-form: Shape 1245">
                  <a:extLst>
                    <a:ext uri="{FF2B5EF4-FFF2-40B4-BE49-F238E27FC236}">
                      <a16:creationId xmlns:a16="http://schemas.microsoft.com/office/drawing/2014/main" id="{CD1AF2B7-3BFF-2E79-40CC-9896F6964A16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1215" name="Group 1214">
              <a:extLst>
                <a:ext uri="{FF2B5EF4-FFF2-40B4-BE49-F238E27FC236}">
                  <a16:creationId xmlns:a16="http://schemas.microsoft.com/office/drawing/2014/main" id="{0140DE33-F9A9-6C89-8B84-F6D5CE2299E3}"/>
                </a:ext>
              </a:extLst>
            </p:cNvPr>
            <p:cNvGrpSpPr/>
            <p:nvPr/>
          </p:nvGrpSpPr>
          <p:grpSpPr>
            <a:xfrm>
              <a:off x="8965020" y="3635976"/>
              <a:ext cx="1884958" cy="467125"/>
              <a:chOff x="9284627" y="4517632"/>
              <a:chExt cx="1884958" cy="467125"/>
            </a:xfrm>
          </p:grpSpPr>
          <p:grpSp>
            <p:nvGrpSpPr>
              <p:cNvPr id="1229" name="Group 1228">
                <a:extLst>
                  <a:ext uri="{FF2B5EF4-FFF2-40B4-BE49-F238E27FC236}">
                    <a16:creationId xmlns:a16="http://schemas.microsoft.com/office/drawing/2014/main" id="{62B4AFCB-A6E6-57B7-7CE0-77985B182E2A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39" name="Free-form: Shape 1238">
                  <a:extLst>
                    <a:ext uri="{FF2B5EF4-FFF2-40B4-BE49-F238E27FC236}">
                      <a16:creationId xmlns:a16="http://schemas.microsoft.com/office/drawing/2014/main" id="{2819292E-3593-92ED-11EF-B1116031C52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0" name="Free-form: Shape 1239">
                  <a:extLst>
                    <a:ext uri="{FF2B5EF4-FFF2-40B4-BE49-F238E27FC236}">
                      <a16:creationId xmlns:a16="http://schemas.microsoft.com/office/drawing/2014/main" id="{BFD9A6D0-5AF6-D682-8EE2-0C3935D11B02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30" name="Group 1229">
                <a:extLst>
                  <a:ext uri="{FF2B5EF4-FFF2-40B4-BE49-F238E27FC236}">
                    <a16:creationId xmlns:a16="http://schemas.microsoft.com/office/drawing/2014/main" id="{8121348F-7AC6-B790-E092-048C702A2253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37" name="Free-form: Shape 1236">
                  <a:extLst>
                    <a:ext uri="{FF2B5EF4-FFF2-40B4-BE49-F238E27FC236}">
                      <a16:creationId xmlns:a16="http://schemas.microsoft.com/office/drawing/2014/main" id="{E4B3D7FE-4B7B-7E5A-DBAD-D7C645678F3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8" name="Free-form: Shape 1237">
                  <a:extLst>
                    <a:ext uri="{FF2B5EF4-FFF2-40B4-BE49-F238E27FC236}">
                      <a16:creationId xmlns:a16="http://schemas.microsoft.com/office/drawing/2014/main" id="{D34FD599-EFF7-18C1-D448-82F4D47E2872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31" name="Group 1230">
                <a:extLst>
                  <a:ext uri="{FF2B5EF4-FFF2-40B4-BE49-F238E27FC236}">
                    <a16:creationId xmlns:a16="http://schemas.microsoft.com/office/drawing/2014/main" id="{BCACFFD6-4B77-C836-8EF6-52A029BCBD11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35" name="Free-form: Shape 1234">
                  <a:extLst>
                    <a:ext uri="{FF2B5EF4-FFF2-40B4-BE49-F238E27FC236}">
                      <a16:creationId xmlns:a16="http://schemas.microsoft.com/office/drawing/2014/main" id="{143D7074-0340-0089-537D-A4CB99EDF5CD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6" name="Free-form: Shape 1235">
                  <a:extLst>
                    <a:ext uri="{FF2B5EF4-FFF2-40B4-BE49-F238E27FC236}">
                      <a16:creationId xmlns:a16="http://schemas.microsoft.com/office/drawing/2014/main" id="{5D82994A-3C6F-EE82-19B5-A19404725F7E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32" name="Group 1231">
                <a:extLst>
                  <a:ext uri="{FF2B5EF4-FFF2-40B4-BE49-F238E27FC236}">
                    <a16:creationId xmlns:a16="http://schemas.microsoft.com/office/drawing/2014/main" id="{67FE4677-992B-5B8E-C391-2AAE2A7CF752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33" name="Free-form: Shape 1232">
                  <a:extLst>
                    <a:ext uri="{FF2B5EF4-FFF2-40B4-BE49-F238E27FC236}">
                      <a16:creationId xmlns:a16="http://schemas.microsoft.com/office/drawing/2014/main" id="{4FA98E1B-B7DE-9D5D-36D5-7531393B15D3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4" name="Free-form: Shape 1233">
                  <a:extLst>
                    <a:ext uri="{FF2B5EF4-FFF2-40B4-BE49-F238E27FC236}">
                      <a16:creationId xmlns:a16="http://schemas.microsoft.com/office/drawing/2014/main" id="{C2EF725D-6B14-0339-306F-A7450633813F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1216" name="Group 1215">
              <a:extLst>
                <a:ext uri="{FF2B5EF4-FFF2-40B4-BE49-F238E27FC236}">
                  <a16:creationId xmlns:a16="http://schemas.microsoft.com/office/drawing/2014/main" id="{242CB01D-5970-194F-A7AF-B3080BAF475A}"/>
                </a:ext>
              </a:extLst>
            </p:cNvPr>
            <p:cNvGrpSpPr/>
            <p:nvPr/>
          </p:nvGrpSpPr>
          <p:grpSpPr>
            <a:xfrm>
              <a:off x="8965020" y="3250772"/>
              <a:ext cx="1884958" cy="467125"/>
              <a:chOff x="9284627" y="4517632"/>
              <a:chExt cx="1884958" cy="467125"/>
            </a:xfrm>
          </p:grpSpPr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4E5CBFDB-249F-E55B-D1E1-3B1F1D2E4E8E}"/>
                  </a:ext>
                </a:extLst>
              </p:cNvPr>
              <p:cNvGrpSpPr/>
              <p:nvPr/>
            </p:nvGrpSpPr>
            <p:grpSpPr>
              <a:xfrm>
                <a:off x="9284627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27" name="Free-form: Shape 1226">
                  <a:extLst>
                    <a:ext uri="{FF2B5EF4-FFF2-40B4-BE49-F238E27FC236}">
                      <a16:creationId xmlns:a16="http://schemas.microsoft.com/office/drawing/2014/main" id="{065D2428-2DF2-A389-E56C-6108FFFA2C08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8" name="Free-form: Shape 1227">
                  <a:extLst>
                    <a:ext uri="{FF2B5EF4-FFF2-40B4-BE49-F238E27FC236}">
                      <a16:creationId xmlns:a16="http://schemas.microsoft.com/office/drawing/2014/main" id="{DB57C053-C3FB-B39B-BBA9-478ACB5D943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18" name="Group 1217">
                <a:extLst>
                  <a:ext uri="{FF2B5EF4-FFF2-40B4-BE49-F238E27FC236}">
                    <a16:creationId xmlns:a16="http://schemas.microsoft.com/office/drawing/2014/main" id="{E5274722-1D3C-1CCC-9608-5B364E2798FE}"/>
                  </a:ext>
                </a:extLst>
              </p:cNvPr>
              <p:cNvGrpSpPr/>
              <p:nvPr/>
            </p:nvGrpSpPr>
            <p:grpSpPr>
              <a:xfrm>
                <a:off x="9757921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25" name="Free-form: Shape 1224">
                  <a:extLst>
                    <a:ext uri="{FF2B5EF4-FFF2-40B4-BE49-F238E27FC236}">
                      <a16:creationId xmlns:a16="http://schemas.microsoft.com/office/drawing/2014/main" id="{8A5A8282-6ACD-BAC3-1162-5BF66F705893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6" name="Free-form: Shape 1225">
                  <a:extLst>
                    <a:ext uri="{FF2B5EF4-FFF2-40B4-BE49-F238E27FC236}">
                      <a16:creationId xmlns:a16="http://schemas.microsoft.com/office/drawing/2014/main" id="{A82C010E-74D9-5167-823A-CFEE7F0C348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19" name="Group 1218">
                <a:extLst>
                  <a:ext uri="{FF2B5EF4-FFF2-40B4-BE49-F238E27FC236}">
                    <a16:creationId xmlns:a16="http://schemas.microsoft.com/office/drawing/2014/main" id="{68A94BA8-1C40-9E6B-4FD8-919179294562}"/>
                  </a:ext>
                </a:extLst>
              </p:cNvPr>
              <p:cNvGrpSpPr/>
              <p:nvPr/>
            </p:nvGrpSpPr>
            <p:grpSpPr>
              <a:xfrm>
                <a:off x="10231215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23" name="Free-form: Shape 1222">
                  <a:extLst>
                    <a:ext uri="{FF2B5EF4-FFF2-40B4-BE49-F238E27FC236}">
                      <a16:creationId xmlns:a16="http://schemas.microsoft.com/office/drawing/2014/main" id="{043C1CD1-BADC-C4C4-099E-B9E55B7CC641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4" name="Free-form: Shape 1223">
                  <a:extLst>
                    <a:ext uri="{FF2B5EF4-FFF2-40B4-BE49-F238E27FC236}">
                      <a16:creationId xmlns:a16="http://schemas.microsoft.com/office/drawing/2014/main" id="{01859C11-AFE0-1AC2-9006-D7B23E13070A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20" name="Group 1219">
                <a:extLst>
                  <a:ext uri="{FF2B5EF4-FFF2-40B4-BE49-F238E27FC236}">
                    <a16:creationId xmlns:a16="http://schemas.microsoft.com/office/drawing/2014/main" id="{38BBDD89-BF09-A03C-334E-69C8C19EED04}"/>
                  </a:ext>
                </a:extLst>
              </p:cNvPr>
              <p:cNvGrpSpPr/>
              <p:nvPr/>
            </p:nvGrpSpPr>
            <p:grpSpPr>
              <a:xfrm>
                <a:off x="10704509" y="4517632"/>
                <a:ext cx="465076" cy="467125"/>
                <a:chOff x="9284627" y="4583215"/>
                <a:chExt cx="465076" cy="467125"/>
              </a:xfrm>
            </p:grpSpPr>
            <p:sp>
              <p:nvSpPr>
                <p:cNvPr id="1221" name="Free-form: Shape 1220">
                  <a:extLst>
                    <a:ext uri="{FF2B5EF4-FFF2-40B4-BE49-F238E27FC236}">
                      <a16:creationId xmlns:a16="http://schemas.microsoft.com/office/drawing/2014/main" id="{1FDA35A2-96B7-14A2-1D70-15BC9C88D382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2" name="Free-form: Shape 1221">
                  <a:extLst>
                    <a:ext uri="{FF2B5EF4-FFF2-40B4-BE49-F238E27FC236}">
                      <a16:creationId xmlns:a16="http://schemas.microsoft.com/office/drawing/2014/main" id="{04B38A97-7862-9AD0-D6BF-DF48DBE9EED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2A8BC25D-6658-F98F-6460-6D574AC785E6}"/>
              </a:ext>
            </a:extLst>
          </p:cNvPr>
          <p:cNvGrpSpPr/>
          <p:nvPr/>
        </p:nvGrpSpPr>
        <p:grpSpPr>
          <a:xfrm>
            <a:off x="10110788" y="1722577"/>
            <a:ext cx="1003832" cy="169277"/>
            <a:chOff x="10110788" y="1703527"/>
            <a:chExt cx="1003832" cy="169277"/>
          </a:xfrm>
        </p:grpSpPr>
        <p:cxnSp>
          <p:nvCxnSpPr>
            <p:cNvPr id="1194" name="Straight Arrow Connector 1193">
              <a:extLst>
                <a:ext uri="{FF2B5EF4-FFF2-40B4-BE49-F238E27FC236}">
                  <a16:creationId xmlns:a16="http://schemas.microsoft.com/office/drawing/2014/main" id="{D7013A68-5B5C-343B-DF29-642D01B220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10788" y="1788165"/>
              <a:ext cx="1003832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6FB5F77B-95F9-BD81-D509-E073CAC6C69A}"/>
                </a:ext>
              </a:extLst>
            </p:cNvPr>
            <p:cNvSpPr txBox="1"/>
            <p:nvPr/>
          </p:nvSpPr>
          <p:spPr>
            <a:xfrm>
              <a:off x="10322156" y="1703527"/>
              <a:ext cx="58079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Elements</a:t>
              </a: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C3B75E63-C6C9-480C-3788-B40C66E4B852}"/>
              </a:ext>
            </a:extLst>
          </p:cNvPr>
          <p:cNvGrpSpPr/>
          <p:nvPr/>
        </p:nvGrpSpPr>
        <p:grpSpPr>
          <a:xfrm>
            <a:off x="9993692" y="3226708"/>
            <a:ext cx="1338248" cy="169277"/>
            <a:chOff x="10110788" y="1703527"/>
            <a:chExt cx="1338248" cy="169277"/>
          </a:xfrm>
        </p:grpSpPr>
        <p:cxnSp>
          <p:nvCxnSpPr>
            <p:cNvPr id="1256" name="Straight Arrow Connector 1255">
              <a:extLst>
                <a:ext uri="{FF2B5EF4-FFF2-40B4-BE49-F238E27FC236}">
                  <a16:creationId xmlns:a16="http://schemas.microsoft.com/office/drawing/2014/main" id="{78AE6761-74CC-519F-D8B0-9CAB8239819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0788" y="1788165"/>
              <a:ext cx="1338248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6BC70312-230D-C412-02F2-AB4BD545778D}"/>
                </a:ext>
              </a:extLst>
            </p:cNvPr>
            <p:cNvSpPr txBox="1"/>
            <p:nvPr/>
          </p:nvSpPr>
          <p:spPr>
            <a:xfrm>
              <a:off x="10499954" y="1703527"/>
              <a:ext cx="55764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Columns</a:t>
              </a: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1E8C2883-4784-5E8D-B51B-8032F48F48D0}"/>
              </a:ext>
            </a:extLst>
          </p:cNvPr>
          <p:cNvGrpSpPr/>
          <p:nvPr/>
        </p:nvGrpSpPr>
        <p:grpSpPr>
          <a:xfrm rot="5400000">
            <a:off x="11030535" y="2640286"/>
            <a:ext cx="891246" cy="169277"/>
            <a:chOff x="10110790" y="1703527"/>
            <a:chExt cx="891246" cy="169277"/>
          </a:xfrm>
        </p:grpSpPr>
        <p:cxnSp>
          <p:nvCxnSpPr>
            <p:cNvPr id="1260" name="Straight Arrow Connector 1259">
              <a:extLst>
                <a:ext uri="{FF2B5EF4-FFF2-40B4-BE49-F238E27FC236}">
                  <a16:creationId xmlns:a16="http://schemas.microsoft.com/office/drawing/2014/main" id="{A30885BC-8273-AF02-0983-E9FB105854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56413" y="1342542"/>
              <a:ext cx="0" cy="89124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9B44B494-0664-A146-11B9-C6BDB7BB79D9}"/>
                </a:ext>
              </a:extLst>
            </p:cNvPr>
            <p:cNvSpPr txBox="1"/>
            <p:nvPr/>
          </p:nvSpPr>
          <p:spPr>
            <a:xfrm>
              <a:off x="10380636" y="1703527"/>
              <a:ext cx="34783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Rows</a:t>
              </a:r>
            </a:p>
          </p:txBody>
        </p:sp>
      </p:grpSp>
      <p:grpSp>
        <p:nvGrpSpPr>
          <p:cNvPr id="1273" name="Group 1272">
            <a:extLst>
              <a:ext uri="{FF2B5EF4-FFF2-40B4-BE49-F238E27FC236}">
                <a16:creationId xmlns:a16="http://schemas.microsoft.com/office/drawing/2014/main" id="{406C57FA-2B0D-9825-94FC-25097F43295E}"/>
              </a:ext>
            </a:extLst>
          </p:cNvPr>
          <p:cNvGrpSpPr/>
          <p:nvPr/>
        </p:nvGrpSpPr>
        <p:grpSpPr>
          <a:xfrm>
            <a:off x="9914470" y="1983981"/>
            <a:ext cx="1458544" cy="292402"/>
            <a:chOff x="9914470" y="1983981"/>
            <a:chExt cx="1458544" cy="292402"/>
          </a:xfrm>
        </p:grpSpPr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2C846606-3D5E-9878-9B26-27C4809F5D38}"/>
                </a:ext>
              </a:extLst>
            </p:cNvPr>
            <p:cNvSpPr txBox="1"/>
            <p:nvPr/>
          </p:nvSpPr>
          <p:spPr>
            <a:xfrm>
              <a:off x="9914470" y="1983981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[,1]</a:t>
              </a:r>
            </a:p>
          </p:txBody>
        </p:sp>
        <p:sp>
          <p:nvSpPr>
            <p:cNvPr id="1266" name="TextBox 1265">
              <a:extLst>
                <a:ext uri="{FF2B5EF4-FFF2-40B4-BE49-F238E27FC236}">
                  <a16:creationId xmlns:a16="http://schemas.microsoft.com/office/drawing/2014/main" id="{C4FE2D4B-085A-DD87-77E6-2D8AB6081F94}"/>
                </a:ext>
              </a:extLst>
            </p:cNvPr>
            <p:cNvSpPr txBox="1"/>
            <p:nvPr/>
          </p:nvSpPr>
          <p:spPr>
            <a:xfrm>
              <a:off x="10245180" y="1988179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[,2]</a:t>
              </a:r>
            </a:p>
          </p:txBody>
        </p:sp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9A69ABA0-13AE-F211-C79A-1FFC235391B8}"/>
                </a:ext>
              </a:extLst>
            </p:cNvPr>
            <p:cNvSpPr txBox="1"/>
            <p:nvPr/>
          </p:nvSpPr>
          <p:spPr>
            <a:xfrm>
              <a:off x="10575890" y="1992377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[,3]</a:t>
              </a: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95F1957-BEDD-74F0-4F48-D3329D722D80}"/>
                </a:ext>
              </a:extLst>
            </p:cNvPr>
            <p:cNvSpPr txBox="1"/>
            <p:nvPr/>
          </p:nvSpPr>
          <p:spPr>
            <a:xfrm>
              <a:off x="10917884" y="1999384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[,4]</a:t>
              </a:r>
            </a:p>
          </p:txBody>
        </p:sp>
      </p:grpSp>
      <p:grpSp>
        <p:nvGrpSpPr>
          <p:cNvPr id="1274" name="Group 1273">
            <a:extLst>
              <a:ext uri="{FF2B5EF4-FFF2-40B4-BE49-F238E27FC236}">
                <a16:creationId xmlns:a16="http://schemas.microsoft.com/office/drawing/2014/main" id="{0BB8EE7C-1F95-5D3F-F002-22A7D8339E88}"/>
              </a:ext>
            </a:extLst>
          </p:cNvPr>
          <p:cNvGrpSpPr/>
          <p:nvPr/>
        </p:nvGrpSpPr>
        <p:grpSpPr>
          <a:xfrm>
            <a:off x="9540103" y="2297053"/>
            <a:ext cx="455130" cy="819344"/>
            <a:chOff x="9540103" y="2297053"/>
            <a:chExt cx="455130" cy="819344"/>
          </a:xfrm>
        </p:grpSpPr>
        <p:sp>
          <p:nvSpPr>
            <p:cNvPr id="1269" name="TextBox 1268">
              <a:extLst>
                <a:ext uri="{FF2B5EF4-FFF2-40B4-BE49-F238E27FC236}">
                  <a16:creationId xmlns:a16="http://schemas.microsoft.com/office/drawing/2014/main" id="{B58482E8-8147-BA49-C70A-2971EAC15410}"/>
                </a:ext>
              </a:extLst>
            </p:cNvPr>
            <p:cNvSpPr txBox="1"/>
            <p:nvPr/>
          </p:nvSpPr>
          <p:spPr>
            <a:xfrm>
              <a:off x="9540103" y="2297053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[1,]</a:t>
              </a: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7949F55F-3D98-D80C-19DC-F9CB492DFE10}"/>
                </a:ext>
              </a:extLst>
            </p:cNvPr>
            <p:cNvSpPr txBox="1"/>
            <p:nvPr/>
          </p:nvSpPr>
          <p:spPr>
            <a:xfrm>
              <a:off x="9540103" y="2568225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[2,]</a:t>
              </a:r>
            </a:p>
          </p:txBody>
        </p:sp>
        <p:sp>
          <p:nvSpPr>
            <p:cNvPr id="1271" name="TextBox 1270">
              <a:extLst>
                <a:ext uri="{FF2B5EF4-FFF2-40B4-BE49-F238E27FC236}">
                  <a16:creationId xmlns:a16="http://schemas.microsoft.com/office/drawing/2014/main" id="{3B170BF4-C60D-E086-B9F9-0818657A8A5C}"/>
                </a:ext>
              </a:extLst>
            </p:cNvPr>
            <p:cNvSpPr txBox="1"/>
            <p:nvPr/>
          </p:nvSpPr>
          <p:spPr>
            <a:xfrm>
              <a:off x="9540103" y="2839398"/>
              <a:ext cx="45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[3,]</a:t>
              </a:r>
            </a:p>
          </p:txBody>
        </p: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2E96FD1C-7C71-C0C5-0D7B-A8013531F8A4}"/>
              </a:ext>
            </a:extLst>
          </p:cNvPr>
          <p:cNvGrpSpPr/>
          <p:nvPr/>
        </p:nvGrpSpPr>
        <p:grpSpPr>
          <a:xfrm>
            <a:off x="9882717" y="4149796"/>
            <a:ext cx="1386346" cy="1210735"/>
            <a:chOff x="5811879" y="3897418"/>
            <a:chExt cx="1890307" cy="1650859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C4F73003-5B80-A273-8B68-010E51B42C2D}"/>
                </a:ext>
              </a:extLst>
            </p:cNvPr>
            <p:cNvGrpSpPr/>
            <p:nvPr/>
          </p:nvGrpSpPr>
          <p:grpSpPr>
            <a:xfrm>
              <a:off x="6160055" y="3897418"/>
              <a:ext cx="1542131" cy="982933"/>
              <a:chOff x="9466181" y="3156678"/>
              <a:chExt cx="1542131" cy="982933"/>
            </a:xfrm>
          </p:grpSpPr>
          <p:grpSp>
            <p:nvGrpSpPr>
              <p:cNvPr id="1342" name="Group 1341">
                <a:extLst>
                  <a:ext uri="{FF2B5EF4-FFF2-40B4-BE49-F238E27FC236}">
                    <a16:creationId xmlns:a16="http://schemas.microsoft.com/office/drawing/2014/main" id="{8861F383-DCFB-CFD5-4547-4A5CD491162E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353" name="Group 1352">
                  <a:extLst>
                    <a:ext uri="{FF2B5EF4-FFF2-40B4-BE49-F238E27FC236}">
                      <a16:creationId xmlns:a16="http://schemas.microsoft.com/office/drawing/2014/main" id="{0EBB15A0-4142-FE57-20E4-38F00C71ECBD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60" name="Oval 1359">
                    <a:extLst>
                      <a:ext uri="{FF2B5EF4-FFF2-40B4-BE49-F238E27FC236}">
                        <a16:creationId xmlns:a16="http://schemas.microsoft.com/office/drawing/2014/main" id="{AE47C7CE-CDCF-C964-6141-5828512B9FFB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61" name="Graphic 1360" descr="Sphere with solid fill">
                    <a:extLst>
                      <a:ext uri="{FF2B5EF4-FFF2-40B4-BE49-F238E27FC236}">
                        <a16:creationId xmlns:a16="http://schemas.microsoft.com/office/drawing/2014/main" id="{5834E841-268C-9B38-3B46-6BF961C8F2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C1FF74F9-F9AA-3387-EFE4-2F0F8DE576B8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58" name="Oval 1357">
                    <a:extLst>
                      <a:ext uri="{FF2B5EF4-FFF2-40B4-BE49-F238E27FC236}">
                        <a16:creationId xmlns:a16="http://schemas.microsoft.com/office/drawing/2014/main" id="{FBE83DC6-B568-DB0E-A91E-7FB21CAED7F3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59" name="Graphic 1358" descr="Sphere with solid fill">
                    <a:extLst>
                      <a:ext uri="{FF2B5EF4-FFF2-40B4-BE49-F238E27FC236}">
                        <a16:creationId xmlns:a16="http://schemas.microsoft.com/office/drawing/2014/main" id="{855304E7-DFC2-63E5-9240-967C856F2D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96E1BC37-4D0C-B3A1-FD96-7A5D728FC61D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56" name="Oval 1355">
                    <a:extLst>
                      <a:ext uri="{FF2B5EF4-FFF2-40B4-BE49-F238E27FC236}">
                        <a16:creationId xmlns:a16="http://schemas.microsoft.com/office/drawing/2014/main" id="{69812A2A-FDDF-2A98-FD68-16630B5623E5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57" name="Graphic 1356" descr="Sphere with solid fill">
                    <a:extLst>
                      <a:ext uri="{FF2B5EF4-FFF2-40B4-BE49-F238E27FC236}">
                        <a16:creationId xmlns:a16="http://schemas.microsoft.com/office/drawing/2014/main" id="{BA49CA3E-A62A-BEA4-0411-2A8CA78D2D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343" name="Group 1342">
                <a:extLst>
                  <a:ext uri="{FF2B5EF4-FFF2-40B4-BE49-F238E27FC236}">
                    <a16:creationId xmlns:a16="http://schemas.microsoft.com/office/drawing/2014/main" id="{743172C1-B641-CE50-4881-1B56D12375BF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344" name="Group 1343">
                  <a:extLst>
                    <a:ext uri="{FF2B5EF4-FFF2-40B4-BE49-F238E27FC236}">
                      <a16:creationId xmlns:a16="http://schemas.microsoft.com/office/drawing/2014/main" id="{4CE7D595-A72D-BC15-58B9-C6C49167DD65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51" name="Oval 1350">
                    <a:extLst>
                      <a:ext uri="{FF2B5EF4-FFF2-40B4-BE49-F238E27FC236}">
                        <a16:creationId xmlns:a16="http://schemas.microsoft.com/office/drawing/2014/main" id="{91B9AD60-633F-2EA6-BC2B-827151324E78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52" name="Graphic 1351" descr="Sphere with solid fill">
                    <a:extLst>
                      <a:ext uri="{FF2B5EF4-FFF2-40B4-BE49-F238E27FC236}">
                        <a16:creationId xmlns:a16="http://schemas.microsoft.com/office/drawing/2014/main" id="{262BE851-654B-A475-55D4-9AEEEF0AA4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45" name="Group 1344">
                  <a:extLst>
                    <a:ext uri="{FF2B5EF4-FFF2-40B4-BE49-F238E27FC236}">
                      <a16:creationId xmlns:a16="http://schemas.microsoft.com/office/drawing/2014/main" id="{6E3A336A-133E-FB19-CF26-A0925EC87E86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49" name="Oval 1348">
                    <a:extLst>
                      <a:ext uri="{FF2B5EF4-FFF2-40B4-BE49-F238E27FC236}">
                        <a16:creationId xmlns:a16="http://schemas.microsoft.com/office/drawing/2014/main" id="{5C268203-9B66-6794-0B90-18BF12D2C3F0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50" name="Graphic 1349" descr="Sphere with solid fill">
                    <a:extLst>
                      <a:ext uri="{FF2B5EF4-FFF2-40B4-BE49-F238E27FC236}">
                        <a16:creationId xmlns:a16="http://schemas.microsoft.com/office/drawing/2014/main" id="{EAB7EC84-71C1-9042-A9B4-75D1C07A61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46" name="Group 1345">
                  <a:extLst>
                    <a:ext uri="{FF2B5EF4-FFF2-40B4-BE49-F238E27FC236}">
                      <a16:creationId xmlns:a16="http://schemas.microsoft.com/office/drawing/2014/main" id="{C65585C4-90AB-8317-919F-1ADB68C4371A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47" name="Oval 1346">
                    <a:extLst>
                      <a:ext uri="{FF2B5EF4-FFF2-40B4-BE49-F238E27FC236}">
                        <a16:creationId xmlns:a16="http://schemas.microsoft.com/office/drawing/2014/main" id="{D9C9BA42-FE0B-BE04-70B8-66BDFFE924D8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48" name="Graphic 1347" descr="Sphere with solid fill">
                    <a:extLst>
                      <a:ext uri="{FF2B5EF4-FFF2-40B4-BE49-F238E27FC236}">
                        <a16:creationId xmlns:a16="http://schemas.microsoft.com/office/drawing/2014/main" id="{0BE1B016-3271-6BEA-3018-F6CF62137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686DFABA-D1AD-83A4-9539-0FAC9AB2EA49}"/>
                </a:ext>
              </a:extLst>
            </p:cNvPr>
            <p:cNvGrpSpPr/>
            <p:nvPr/>
          </p:nvGrpSpPr>
          <p:grpSpPr>
            <a:xfrm>
              <a:off x="6043997" y="4120060"/>
              <a:ext cx="1542131" cy="982933"/>
              <a:chOff x="9466181" y="3156678"/>
              <a:chExt cx="1542131" cy="982933"/>
            </a:xfrm>
          </p:grpSpPr>
          <p:grpSp>
            <p:nvGrpSpPr>
              <p:cNvPr id="1322" name="Group 1321">
                <a:extLst>
                  <a:ext uri="{FF2B5EF4-FFF2-40B4-BE49-F238E27FC236}">
                    <a16:creationId xmlns:a16="http://schemas.microsoft.com/office/drawing/2014/main" id="{F80448CC-2D2A-AE12-199E-6095C8FD0315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333" name="Group 1332">
                  <a:extLst>
                    <a:ext uri="{FF2B5EF4-FFF2-40B4-BE49-F238E27FC236}">
                      <a16:creationId xmlns:a16="http://schemas.microsoft.com/office/drawing/2014/main" id="{FD33167A-67C8-AAD8-8596-90801EBC7306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40" name="Oval 1339">
                    <a:extLst>
                      <a:ext uri="{FF2B5EF4-FFF2-40B4-BE49-F238E27FC236}">
                        <a16:creationId xmlns:a16="http://schemas.microsoft.com/office/drawing/2014/main" id="{D17D2BEC-9A81-415B-F7C2-D8DDF2D3842E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41" name="Graphic 1340" descr="Sphere with solid fill">
                    <a:extLst>
                      <a:ext uri="{FF2B5EF4-FFF2-40B4-BE49-F238E27FC236}">
                        <a16:creationId xmlns:a16="http://schemas.microsoft.com/office/drawing/2014/main" id="{EF550D9A-A65B-DEAE-0818-FDF7BECE83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34" name="Group 1333">
                  <a:extLst>
                    <a:ext uri="{FF2B5EF4-FFF2-40B4-BE49-F238E27FC236}">
                      <a16:creationId xmlns:a16="http://schemas.microsoft.com/office/drawing/2014/main" id="{78FAE792-F3D2-B08C-9B16-BA9CF54C8AEC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F71BCEBC-F335-3900-597B-C4D5C0E0513F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39" name="Graphic 1338" descr="Sphere with solid fill">
                    <a:extLst>
                      <a:ext uri="{FF2B5EF4-FFF2-40B4-BE49-F238E27FC236}">
                        <a16:creationId xmlns:a16="http://schemas.microsoft.com/office/drawing/2014/main" id="{660F16F7-6627-619A-874A-71E155C0F4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35" name="Group 1334">
                  <a:extLst>
                    <a:ext uri="{FF2B5EF4-FFF2-40B4-BE49-F238E27FC236}">
                      <a16:creationId xmlns:a16="http://schemas.microsoft.com/office/drawing/2014/main" id="{48017863-DAD5-723E-2E26-8A414E876B7D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36" name="Oval 1335">
                    <a:extLst>
                      <a:ext uri="{FF2B5EF4-FFF2-40B4-BE49-F238E27FC236}">
                        <a16:creationId xmlns:a16="http://schemas.microsoft.com/office/drawing/2014/main" id="{84860D06-28ED-8857-F47F-7238F10FD969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37" name="Graphic 1336" descr="Sphere with solid fill">
                    <a:extLst>
                      <a:ext uri="{FF2B5EF4-FFF2-40B4-BE49-F238E27FC236}">
                        <a16:creationId xmlns:a16="http://schemas.microsoft.com/office/drawing/2014/main" id="{4586DC1E-B24A-0585-3867-2FAFE5D3B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323" name="Group 1322">
                <a:extLst>
                  <a:ext uri="{FF2B5EF4-FFF2-40B4-BE49-F238E27FC236}">
                    <a16:creationId xmlns:a16="http://schemas.microsoft.com/office/drawing/2014/main" id="{45F3632F-B22D-8E08-766E-C6F07A61B9A3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324" name="Group 1323">
                  <a:extLst>
                    <a:ext uri="{FF2B5EF4-FFF2-40B4-BE49-F238E27FC236}">
                      <a16:creationId xmlns:a16="http://schemas.microsoft.com/office/drawing/2014/main" id="{F3311EB9-DA3B-8063-1878-FC7E8C3AF5FD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31" name="Oval 1330">
                    <a:extLst>
                      <a:ext uri="{FF2B5EF4-FFF2-40B4-BE49-F238E27FC236}">
                        <a16:creationId xmlns:a16="http://schemas.microsoft.com/office/drawing/2014/main" id="{84E5C9B2-B619-9D1E-6F35-769F2847A73D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32" name="Graphic 1331" descr="Sphere with solid fill">
                    <a:extLst>
                      <a:ext uri="{FF2B5EF4-FFF2-40B4-BE49-F238E27FC236}">
                        <a16:creationId xmlns:a16="http://schemas.microsoft.com/office/drawing/2014/main" id="{5CDA9E76-E25E-34B2-C836-483CCA7D97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25" name="Group 1324">
                  <a:extLst>
                    <a:ext uri="{FF2B5EF4-FFF2-40B4-BE49-F238E27FC236}">
                      <a16:creationId xmlns:a16="http://schemas.microsoft.com/office/drawing/2014/main" id="{D7D87BE9-19D3-7B89-39D3-B3CBEFD3FEDC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29" name="Oval 1328">
                    <a:extLst>
                      <a:ext uri="{FF2B5EF4-FFF2-40B4-BE49-F238E27FC236}">
                        <a16:creationId xmlns:a16="http://schemas.microsoft.com/office/drawing/2014/main" id="{C7046647-E73D-6471-390B-B3C48B51385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30" name="Graphic 1329" descr="Sphere with solid fill">
                    <a:extLst>
                      <a:ext uri="{FF2B5EF4-FFF2-40B4-BE49-F238E27FC236}">
                        <a16:creationId xmlns:a16="http://schemas.microsoft.com/office/drawing/2014/main" id="{734310F2-F665-256B-5529-27519AC854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26" name="Group 1325">
                  <a:extLst>
                    <a:ext uri="{FF2B5EF4-FFF2-40B4-BE49-F238E27FC236}">
                      <a16:creationId xmlns:a16="http://schemas.microsoft.com/office/drawing/2014/main" id="{22C38020-64CA-3AE2-16CD-A9313C2B87FA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27" name="Oval 1326">
                    <a:extLst>
                      <a:ext uri="{FF2B5EF4-FFF2-40B4-BE49-F238E27FC236}">
                        <a16:creationId xmlns:a16="http://schemas.microsoft.com/office/drawing/2014/main" id="{88E234D5-C69C-2A82-230F-F68675495F86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28" name="Graphic 1327" descr="Sphere with solid fill">
                    <a:extLst>
                      <a:ext uri="{FF2B5EF4-FFF2-40B4-BE49-F238E27FC236}">
                        <a16:creationId xmlns:a16="http://schemas.microsoft.com/office/drawing/2014/main" id="{91DDFDE9-92A5-7C4A-8C2E-823F904A1B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BDFF7F74-9994-7D31-8E37-28C7C973BEEF}"/>
                </a:ext>
              </a:extLst>
            </p:cNvPr>
            <p:cNvGrpSpPr/>
            <p:nvPr/>
          </p:nvGrpSpPr>
          <p:grpSpPr>
            <a:xfrm>
              <a:off x="5927938" y="4342702"/>
              <a:ext cx="1542131" cy="982933"/>
              <a:chOff x="9466181" y="3156678"/>
              <a:chExt cx="1542131" cy="982933"/>
            </a:xfrm>
          </p:grpSpPr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9C8CFBE4-D9E1-38C9-7077-C61E216FF240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313" name="Group 1312">
                  <a:extLst>
                    <a:ext uri="{FF2B5EF4-FFF2-40B4-BE49-F238E27FC236}">
                      <a16:creationId xmlns:a16="http://schemas.microsoft.com/office/drawing/2014/main" id="{0FCAE702-5CC4-656E-F1F3-2C8A5FCA2087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20" name="Oval 1319">
                    <a:extLst>
                      <a:ext uri="{FF2B5EF4-FFF2-40B4-BE49-F238E27FC236}">
                        <a16:creationId xmlns:a16="http://schemas.microsoft.com/office/drawing/2014/main" id="{1F6376EF-6886-D586-B01C-CBCC72A01E39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21" name="Graphic 1320" descr="Sphere with solid fill">
                    <a:extLst>
                      <a:ext uri="{FF2B5EF4-FFF2-40B4-BE49-F238E27FC236}">
                        <a16:creationId xmlns:a16="http://schemas.microsoft.com/office/drawing/2014/main" id="{F6166574-1B4C-07A1-E86C-4E505503E9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14" name="Group 1313">
                  <a:extLst>
                    <a:ext uri="{FF2B5EF4-FFF2-40B4-BE49-F238E27FC236}">
                      <a16:creationId xmlns:a16="http://schemas.microsoft.com/office/drawing/2014/main" id="{734B4D9A-0144-7AC0-50F0-5D22E29FEF2B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18" name="Oval 1317">
                    <a:extLst>
                      <a:ext uri="{FF2B5EF4-FFF2-40B4-BE49-F238E27FC236}">
                        <a16:creationId xmlns:a16="http://schemas.microsoft.com/office/drawing/2014/main" id="{38108BE8-F760-5B1F-7AF4-C42A57492A98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19" name="Graphic 1318" descr="Sphere with solid fill">
                    <a:extLst>
                      <a:ext uri="{FF2B5EF4-FFF2-40B4-BE49-F238E27FC236}">
                        <a16:creationId xmlns:a16="http://schemas.microsoft.com/office/drawing/2014/main" id="{C37C7902-52F4-7AC7-EB0D-792DA222C3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15" name="Group 1314">
                  <a:extLst>
                    <a:ext uri="{FF2B5EF4-FFF2-40B4-BE49-F238E27FC236}">
                      <a16:creationId xmlns:a16="http://schemas.microsoft.com/office/drawing/2014/main" id="{E1545C88-08A3-83AE-24BF-3D830BC2B899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16" name="Oval 1315">
                    <a:extLst>
                      <a:ext uri="{FF2B5EF4-FFF2-40B4-BE49-F238E27FC236}">
                        <a16:creationId xmlns:a16="http://schemas.microsoft.com/office/drawing/2014/main" id="{026B84EA-3F9F-5175-6D87-EB0220F12E3A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17" name="Graphic 1316" descr="Sphere with solid fill">
                    <a:extLst>
                      <a:ext uri="{FF2B5EF4-FFF2-40B4-BE49-F238E27FC236}">
                        <a16:creationId xmlns:a16="http://schemas.microsoft.com/office/drawing/2014/main" id="{B713527E-BE3F-7745-B331-A7014ABA1E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303" name="Group 1302">
                <a:extLst>
                  <a:ext uri="{FF2B5EF4-FFF2-40B4-BE49-F238E27FC236}">
                    <a16:creationId xmlns:a16="http://schemas.microsoft.com/office/drawing/2014/main" id="{673E522E-4EA8-7711-33E3-72080C9A77C5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304" name="Group 1303">
                  <a:extLst>
                    <a:ext uri="{FF2B5EF4-FFF2-40B4-BE49-F238E27FC236}">
                      <a16:creationId xmlns:a16="http://schemas.microsoft.com/office/drawing/2014/main" id="{D28D89EE-0A1A-D53A-55D6-79DB62FABC6B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11" name="Oval 1310">
                    <a:extLst>
                      <a:ext uri="{FF2B5EF4-FFF2-40B4-BE49-F238E27FC236}">
                        <a16:creationId xmlns:a16="http://schemas.microsoft.com/office/drawing/2014/main" id="{E75925EA-0A88-985E-02E3-2626DA20FCAC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12" name="Graphic 1311" descr="Sphere with solid fill">
                    <a:extLst>
                      <a:ext uri="{FF2B5EF4-FFF2-40B4-BE49-F238E27FC236}">
                        <a16:creationId xmlns:a16="http://schemas.microsoft.com/office/drawing/2014/main" id="{DC641ADE-AD85-1938-6A81-2097EA490B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05" name="Group 1304">
                  <a:extLst>
                    <a:ext uri="{FF2B5EF4-FFF2-40B4-BE49-F238E27FC236}">
                      <a16:creationId xmlns:a16="http://schemas.microsoft.com/office/drawing/2014/main" id="{7EF78630-68DF-84DA-BB3D-1D5D38B48702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09" name="Oval 1308">
                    <a:extLst>
                      <a:ext uri="{FF2B5EF4-FFF2-40B4-BE49-F238E27FC236}">
                        <a16:creationId xmlns:a16="http://schemas.microsoft.com/office/drawing/2014/main" id="{9A2BEB6D-32FA-E52C-E29D-39F871AB6C98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10" name="Graphic 1309" descr="Sphere with solid fill">
                    <a:extLst>
                      <a:ext uri="{FF2B5EF4-FFF2-40B4-BE49-F238E27FC236}">
                        <a16:creationId xmlns:a16="http://schemas.microsoft.com/office/drawing/2014/main" id="{F1D054DB-368E-6010-7AC6-0A85206D5E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306" name="Group 1305">
                  <a:extLst>
                    <a:ext uri="{FF2B5EF4-FFF2-40B4-BE49-F238E27FC236}">
                      <a16:creationId xmlns:a16="http://schemas.microsoft.com/office/drawing/2014/main" id="{D39E8631-E358-089C-3CD6-83E05A99428D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307" name="Oval 1306">
                    <a:extLst>
                      <a:ext uri="{FF2B5EF4-FFF2-40B4-BE49-F238E27FC236}">
                        <a16:creationId xmlns:a16="http://schemas.microsoft.com/office/drawing/2014/main" id="{3A0E4B62-EE3D-9143-83D3-272091C3D0BF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08" name="Graphic 1307" descr="Sphere with solid fill">
                    <a:extLst>
                      <a:ext uri="{FF2B5EF4-FFF2-40B4-BE49-F238E27FC236}">
                        <a16:creationId xmlns:a16="http://schemas.microsoft.com/office/drawing/2014/main" id="{774706DD-A700-2E6F-4D1C-94C8237DE2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8A572326-AB69-B3C1-2485-063835DDA5EC}"/>
                </a:ext>
              </a:extLst>
            </p:cNvPr>
            <p:cNvGrpSpPr/>
            <p:nvPr/>
          </p:nvGrpSpPr>
          <p:grpSpPr>
            <a:xfrm>
              <a:off x="5811879" y="4565344"/>
              <a:ext cx="1542131" cy="982933"/>
              <a:chOff x="9466181" y="3156678"/>
              <a:chExt cx="1542131" cy="982933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59928E75-363A-FFC9-86E3-801AD84667C0}"/>
                  </a:ext>
                </a:extLst>
              </p:cNvPr>
              <p:cNvGrpSpPr/>
              <p:nvPr/>
            </p:nvGrpSpPr>
            <p:grpSpPr>
              <a:xfrm>
                <a:off x="9466181" y="3554942"/>
                <a:ext cx="1542131" cy="584669"/>
                <a:chOff x="9456353" y="3213828"/>
                <a:chExt cx="1542131" cy="584669"/>
              </a:xfrm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FBD0B8DB-13E8-6D69-B21A-E3C4079435DF}"/>
                    </a:ext>
                  </a:extLst>
                </p:cNvPr>
                <p:cNvGrpSpPr/>
                <p:nvPr/>
              </p:nvGrpSpPr>
              <p:grpSpPr>
                <a:xfrm>
                  <a:off x="9456353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300" name="Oval 1299">
                    <a:extLst>
                      <a:ext uri="{FF2B5EF4-FFF2-40B4-BE49-F238E27FC236}">
                        <a16:creationId xmlns:a16="http://schemas.microsoft.com/office/drawing/2014/main" id="{155FBB56-7BFB-37C7-3B9F-39CAC94A39E5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301" name="Graphic 1300" descr="Sphere with solid fill">
                    <a:extLst>
                      <a:ext uri="{FF2B5EF4-FFF2-40B4-BE49-F238E27FC236}">
                        <a16:creationId xmlns:a16="http://schemas.microsoft.com/office/drawing/2014/main" id="{5554FEBD-6206-961D-1268-0293B2382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E344A9F7-ACFB-0C66-88BB-2C10770E2471}"/>
                    </a:ext>
                  </a:extLst>
                </p:cNvPr>
                <p:cNvGrpSpPr/>
                <p:nvPr/>
              </p:nvGrpSpPr>
              <p:grpSpPr>
                <a:xfrm>
                  <a:off x="9935084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298" name="Oval 1297">
                    <a:extLst>
                      <a:ext uri="{FF2B5EF4-FFF2-40B4-BE49-F238E27FC236}">
                        <a16:creationId xmlns:a16="http://schemas.microsoft.com/office/drawing/2014/main" id="{7921A1BD-4307-5EFB-C396-BB39B72E217F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99" name="Graphic 1298" descr="Sphere with solid fill">
                    <a:extLst>
                      <a:ext uri="{FF2B5EF4-FFF2-40B4-BE49-F238E27FC236}">
                        <a16:creationId xmlns:a16="http://schemas.microsoft.com/office/drawing/2014/main" id="{130E2462-6589-2592-45C3-C9EB103E5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295" name="Group 1294">
                  <a:extLst>
                    <a:ext uri="{FF2B5EF4-FFF2-40B4-BE49-F238E27FC236}">
                      <a16:creationId xmlns:a16="http://schemas.microsoft.com/office/drawing/2014/main" id="{6841A209-31D7-8131-3B50-1A94B74ECE0B}"/>
                    </a:ext>
                  </a:extLst>
                </p:cNvPr>
                <p:cNvGrpSpPr/>
                <p:nvPr/>
              </p:nvGrpSpPr>
              <p:grpSpPr>
                <a:xfrm>
                  <a:off x="10413815" y="3213828"/>
                  <a:ext cx="584669" cy="584669"/>
                  <a:chOff x="9456353" y="3219676"/>
                  <a:chExt cx="584669" cy="584669"/>
                </a:xfrm>
              </p:grpSpPr>
              <p:sp>
                <p:nvSpPr>
                  <p:cNvPr id="1296" name="Oval 1295">
                    <a:extLst>
                      <a:ext uri="{FF2B5EF4-FFF2-40B4-BE49-F238E27FC236}">
                        <a16:creationId xmlns:a16="http://schemas.microsoft.com/office/drawing/2014/main" id="{C8959853-E1E7-DC30-0859-627440E73824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97" name="Graphic 1296" descr="Sphere with solid fill">
                    <a:extLst>
                      <a:ext uri="{FF2B5EF4-FFF2-40B4-BE49-F238E27FC236}">
                        <a16:creationId xmlns:a16="http://schemas.microsoft.com/office/drawing/2014/main" id="{D721DC63-8B30-4B34-6966-0442E742E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21967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9265DEE9-D627-6F1F-2744-A025C7831C1A}"/>
                  </a:ext>
                </a:extLst>
              </p:cNvPr>
              <p:cNvGrpSpPr/>
              <p:nvPr/>
            </p:nvGrpSpPr>
            <p:grpSpPr>
              <a:xfrm>
                <a:off x="9466181" y="3156678"/>
                <a:ext cx="1542131" cy="584669"/>
                <a:chOff x="9456353" y="3156678"/>
                <a:chExt cx="1542131" cy="584669"/>
              </a:xfrm>
            </p:grpSpPr>
            <p:grpSp>
              <p:nvGrpSpPr>
                <p:cNvPr id="1284" name="Group 1283">
                  <a:extLst>
                    <a:ext uri="{FF2B5EF4-FFF2-40B4-BE49-F238E27FC236}">
                      <a16:creationId xmlns:a16="http://schemas.microsoft.com/office/drawing/2014/main" id="{0A95CE74-678C-CDC6-38BB-59C9ADEC1636}"/>
                    </a:ext>
                  </a:extLst>
                </p:cNvPr>
                <p:cNvGrpSpPr/>
                <p:nvPr/>
              </p:nvGrpSpPr>
              <p:grpSpPr>
                <a:xfrm>
                  <a:off x="9456353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291" name="Oval 1290">
                    <a:extLst>
                      <a:ext uri="{FF2B5EF4-FFF2-40B4-BE49-F238E27FC236}">
                        <a16:creationId xmlns:a16="http://schemas.microsoft.com/office/drawing/2014/main" id="{198EC4AC-F073-3B2E-5E32-9B9E121EE968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92" name="Graphic 1291" descr="Sphere with solid fill">
                    <a:extLst>
                      <a:ext uri="{FF2B5EF4-FFF2-40B4-BE49-F238E27FC236}">
                        <a16:creationId xmlns:a16="http://schemas.microsoft.com/office/drawing/2014/main" id="{2E23AA39-BE77-D04D-3EA3-9FF65BEEE2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285" name="Group 1284">
                  <a:extLst>
                    <a:ext uri="{FF2B5EF4-FFF2-40B4-BE49-F238E27FC236}">
                      <a16:creationId xmlns:a16="http://schemas.microsoft.com/office/drawing/2014/main" id="{D89A82AC-4248-9404-E9DF-3933696FC053}"/>
                    </a:ext>
                  </a:extLst>
                </p:cNvPr>
                <p:cNvGrpSpPr/>
                <p:nvPr/>
              </p:nvGrpSpPr>
              <p:grpSpPr>
                <a:xfrm>
                  <a:off x="9935084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289" name="Oval 1288">
                    <a:extLst>
                      <a:ext uri="{FF2B5EF4-FFF2-40B4-BE49-F238E27FC236}">
                        <a16:creationId xmlns:a16="http://schemas.microsoft.com/office/drawing/2014/main" id="{279F3694-DEA5-9533-4890-B30F4521E1FC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90" name="Graphic 1289" descr="Sphere with solid fill">
                    <a:extLst>
                      <a:ext uri="{FF2B5EF4-FFF2-40B4-BE49-F238E27FC236}">
                        <a16:creationId xmlns:a16="http://schemas.microsoft.com/office/drawing/2014/main" id="{EE3A4324-E56A-5D20-56FD-4A0AB1250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  <p:grpSp>
              <p:nvGrpSpPr>
                <p:cNvPr id="1286" name="Group 1285">
                  <a:extLst>
                    <a:ext uri="{FF2B5EF4-FFF2-40B4-BE49-F238E27FC236}">
                      <a16:creationId xmlns:a16="http://schemas.microsoft.com/office/drawing/2014/main" id="{CE60DE30-AE51-83DB-64AD-EF65BF3C0D5C}"/>
                    </a:ext>
                  </a:extLst>
                </p:cNvPr>
                <p:cNvGrpSpPr/>
                <p:nvPr/>
              </p:nvGrpSpPr>
              <p:grpSpPr>
                <a:xfrm>
                  <a:off x="10413815" y="3156678"/>
                  <a:ext cx="584669" cy="584669"/>
                  <a:chOff x="9456353" y="3162526"/>
                  <a:chExt cx="584669" cy="584669"/>
                </a:xfrm>
              </p:grpSpPr>
              <p:sp>
                <p:nvSpPr>
                  <p:cNvPr id="1287" name="Oval 1286">
                    <a:extLst>
                      <a:ext uri="{FF2B5EF4-FFF2-40B4-BE49-F238E27FC236}">
                        <a16:creationId xmlns:a16="http://schemas.microsoft.com/office/drawing/2014/main" id="{998EB539-53F5-616B-BB8E-6CA45FE85687}"/>
                      </a:ext>
                    </a:extLst>
                  </p:cNvPr>
                  <p:cNvSpPr/>
                  <p:nvPr/>
                </p:nvSpPr>
                <p:spPr>
                  <a:xfrm>
                    <a:off x="9540875" y="3249406"/>
                    <a:ext cx="419100" cy="419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88" name="Graphic 1287" descr="Sphere with solid fill">
                    <a:extLst>
                      <a:ext uri="{FF2B5EF4-FFF2-40B4-BE49-F238E27FC236}">
                        <a16:creationId xmlns:a16="http://schemas.microsoft.com/office/drawing/2014/main" id="{B8EA6C7B-7C9C-A95E-5D90-FF690A6C54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6353" y="3162526"/>
                    <a:ext cx="584669" cy="584669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777158" lon="21352017" rev="457833"/>
                    </a:camera>
                    <a:lightRig rig="threePt" dir="t"/>
                  </a:scene3d>
                  <a:sp3d prstMaterial="plastic"/>
                </p:spPr>
              </p:pic>
            </p:grpSp>
          </p:grpSp>
        </p:grpSp>
      </p:grpSp>
      <p:grpSp>
        <p:nvGrpSpPr>
          <p:cNvPr id="1368" name="Group 1367">
            <a:extLst>
              <a:ext uri="{FF2B5EF4-FFF2-40B4-BE49-F238E27FC236}">
                <a16:creationId xmlns:a16="http://schemas.microsoft.com/office/drawing/2014/main" id="{9161BBC7-7645-09EA-99A4-384BD7F9AC80}"/>
              </a:ext>
            </a:extLst>
          </p:cNvPr>
          <p:cNvGrpSpPr/>
          <p:nvPr/>
        </p:nvGrpSpPr>
        <p:grpSpPr>
          <a:xfrm>
            <a:off x="9944705" y="5417063"/>
            <a:ext cx="1020224" cy="169277"/>
            <a:chOff x="10428812" y="1704285"/>
            <a:chExt cx="1020224" cy="169277"/>
          </a:xfrm>
        </p:grpSpPr>
        <p:cxnSp>
          <p:nvCxnSpPr>
            <p:cNvPr id="1369" name="Straight Arrow Connector 1368">
              <a:extLst>
                <a:ext uri="{FF2B5EF4-FFF2-40B4-BE49-F238E27FC236}">
                  <a16:creationId xmlns:a16="http://schemas.microsoft.com/office/drawing/2014/main" id="{C411AB05-E529-1776-79F0-568E7C4B2E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8812" y="1788165"/>
              <a:ext cx="102022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6B292316-A978-8634-16C1-37EC848D2789}"/>
                </a:ext>
              </a:extLst>
            </p:cNvPr>
            <p:cNvSpPr txBox="1"/>
            <p:nvPr/>
          </p:nvSpPr>
          <p:spPr>
            <a:xfrm>
              <a:off x="10661219" y="1704285"/>
              <a:ext cx="55764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Columns</a:t>
              </a:r>
            </a:p>
          </p:txBody>
        </p:sp>
      </p:grpSp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DFB73743-2EC0-0B86-CCE8-7EAE33337ACB}"/>
              </a:ext>
            </a:extLst>
          </p:cNvPr>
          <p:cNvGrpSpPr/>
          <p:nvPr/>
        </p:nvGrpSpPr>
        <p:grpSpPr>
          <a:xfrm>
            <a:off x="11285549" y="4202250"/>
            <a:ext cx="169277" cy="632251"/>
            <a:chOff x="11285549" y="4202250"/>
            <a:chExt cx="169277" cy="632251"/>
          </a:xfrm>
        </p:grpSpPr>
        <p:cxnSp>
          <p:nvCxnSpPr>
            <p:cNvPr id="1372" name="Straight Arrow Connector 1371">
              <a:extLst>
                <a:ext uri="{FF2B5EF4-FFF2-40B4-BE49-F238E27FC236}">
                  <a16:creationId xmlns:a16="http://schemas.microsoft.com/office/drawing/2014/main" id="{92668D7E-DE0B-B60A-C5C0-93D8F5ABA9C1}"/>
                </a:ext>
              </a:extLst>
            </p:cNvPr>
            <p:cNvCxnSpPr>
              <a:cxnSpLocks/>
            </p:cNvCxnSpPr>
            <p:nvPr/>
          </p:nvCxnSpPr>
          <p:spPr>
            <a:xfrm>
              <a:off x="11368543" y="4202250"/>
              <a:ext cx="3291" cy="63225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4F8E29A5-48D5-7BA2-920C-AE27D2A13209}"/>
                </a:ext>
              </a:extLst>
            </p:cNvPr>
            <p:cNvSpPr txBox="1"/>
            <p:nvPr/>
          </p:nvSpPr>
          <p:spPr>
            <a:xfrm rot="5400000">
              <a:off x="11200202" y="4433737"/>
              <a:ext cx="339972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Rows</a:t>
              </a:r>
            </a:p>
          </p:txBody>
        </p:sp>
      </p:grpSp>
      <p:grpSp>
        <p:nvGrpSpPr>
          <p:cNvPr id="1382" name="Group 1381">
            <a:extLst>
              <a:ext uri="{FF2B5EF4-FFF2-40B4-BE49-F238E27FC236}">
                <a16:creationId xmlns:a16="http://schemas.microsoft.com/office/drawing/2014/main" id="{85DC1663-B701-0199-CD8E-88C3ED77D564}"/>
              </a:ext>
            </a:extLst>
          </p:cNvPr>
          <p:cNvGrpSpPr/>
          <p:nvPr/>
        </p:nvGrpSpPr>
        <p:grpSpPr>
          <a:xfrm rot="18075837">
            <a:off x="10781161" y="5085454"/>
            <a:ext cx="774572" cy="169277"/>
            <a:chOff x="10428812" y="1704285"/>
            <a:chExt cx="1020224" cy="169277"/>
          </a:xfrm>
        </p:grpSpPr>
        <p:cxnSp>
          <p:nvCxnSpPr>
            <p:cNvPr id="1383" name="Straight Arrow Connector 1382">
              <a:extLst>
                <a:ext uri="{FF2B5EF4-FFF2-40B4-BE49-F238E27FC236}">
                  <a16:creationId xmlns:a16="http://schemas.microsoft.com/office/drawing/2014/main" id="{10C6D0AC-1C5A-F62E-19CA-D94F97F6B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8812" y="1788165"/>
              <a:ext cx="102022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1F8A4D70-8320-5A4E-C2B8-85661D5409FF}"/>
                </a:ext>
              </a:extLst>
            </p:cNvPr>
            <p:cNvSpPr txBox="1"/>
            <p:nvPr/>
          </p:nvSpPr>
          <p:spPr>
            <a:xfrm>
              <a:off x="10661219" y="1704285"/>
              <a:ext cx="55764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Layers</a:t>
              </a:r>
            </a:p>
          </p:txBody>
        </p:sp>
      </p:grpSp>
      <p:grpSp>
        <p:nvGrpSpPr>
          <p:cNvPr id="1397" name="Group 1396">
            <a:extLst>
              <a:ext uri="{FF2B5EF4-FFF2-40B4-BE49-F238E27FC236}">
                <a16:creationId xmlns:a16="http://schemas.microsoft.com/office/drawing/2014/main" id="{7BB7EF81-3597-15D8-8AED-F16FE890238F}"/>
              </a:ext>
            </a:extLst>
          </p:cNvPr>
          <p:cNvGrpSpPr/>
          <p:nvPr/>
        </p:nvGrpSpPr>
        <p:grpSpPr>
          <a:xfrm>
            <a:off x="10106938" y="3894574"/>
            <a:ext cx="1179260" cy="261610"/>
            <a:chOff x="10106938" y="3894574"/>
            <a:chExt cx="1179260" cy="261610"/>
          </a:xfrm>
        </p:grpSpPr>
        <p:sp>
          <p:nvSpPr>
            <p:cNvPr id="1386" name="TextBox 1385">
              <a:extLst>
                <a:ext uri="{FF2B5EF4-FFF2-40B4-BE49-F238E27FC236}">
                  <a16:creationId xmlns:a16="http://schemas.microsoft.com/office/drawing/2014/main" id="{94539BC5-4ADD-653B-D971-82DADBA83B7F}"/>
                </a:ext>
              </a:extLst>
            </p:cNvPr>
            <p:cNvSpPr txBox="1"/>
            <p:nvPr/>
          </p:nvSpPr>
          <p:spPr>
            <a:xfrm>
              <a:off x="10106938" y="3894574"/>
              <a:ext cx="449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[,1,]</a:t>
              </a:r>
            </a:p>
          </p:txBody>
        </p:sp>
        <p:sp>
          <p:nvSpPr>
            <p:cNvPr id="1387" name="TextBox 1386">
              <a:extLst>
                <a:ext uri="{FF2B5EF4-FFF2-40B4-BE49-F238E27FC236}">
                  <a16:creationId xmlns:a16="http://schemas.microsoft.com/office/drawing/2014/main" id="{AE6172A2-5CF8-41BD-B42E-7A988619D41A}"/>
                </a:ext>
              </a:extLst>
            </p:cNvPr>
            <p:cNvSpPr txBox="1"/>
            <p:nvPr/>
          </p:nvSpPr>
          <p:spPr>
            <a:xfrm>
              <a:off x="10481119" y="3894574"/>
              <a:ext cx="449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[,2,]</a:t>
              </a:r>
            </a:p>
          </p:txBody>
        </p:sp>
        <p:sp>
          <p:nvSpPr>
            <p:cNvPr id="1388" name="TextBox 1387">
              <a:extLst>
                <a:ext uri="{FF2B5EF4-FFF2-40B4-BE49-F238E27FC236}">
                  <a16:creationId xmlns:a16="http://schemas.microsoft.com/office/drawing/2014/main" id="{91D18C34-E14B-15E8-DC67-073138DC905E}"/>
                </a:ext>
              </a:extLst>
            </p:cNvPr>
            <p:cNvSpPr txBox="1"/>
            <p:nvPr/>
          </p:nvSpPr>
          <p:spPr>
            <a:xfrm>
              <a:off x="10836250" y="3894574"/>
              <a:ext cx="449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[,3,]</a:t>
              </a:r>
            </a:p>
          </p:txBody>
        </p:sp>
      </p:grpSp>
      <p:grpSp>
        <p:nvGrpSpPr>
          <p:cNvPr id="1396" name="Group 1395">
            <a:extLst>
              <a:ext uri="{FF2B5EF4-FFF2-40B4-BE49-F238E27FC236}">
                <a16:creationId xmlns:a16="http://schemas.microsoft.com/office/drawing/2014/main" id="{0B4D937C-B4DA-388A-106A-919D1BFFD67F}"/>
              </a:ext>
            </a:extLst>
          </p:cNvPr>
          <p:cNvGrpSpPr/>
          <p:nvPr/>
        </p:nvGrpSpPr>
        <p:grpSpPr>
          <a:xfrm>
            <a:off x="9446840" y="4742203"/>
            <a:ext cx="494963" cy="516015"/>
            <a:chOff x="9446840" y="4742203"/>
            <a:chExt cx="494963" cy="516015"/>
          </a:xfrm>
        </p:grpSpPr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ED6CD2C1-DE42-F1D1-4FF4-495DB75E41EB}"/>
                </a:ext>
              </a:extLst>
            </p:cNvPr>
            <p:cNvSpPr txBox="1"/>
            <p:nvPr/>
          </p:nvSpPr>
          <p:spPr>
            <a:xfrm>
              <a:off x="9450390" y="4742203"/>
              <a:ext cx="4914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[1, ,]</a:t>
              </a:r>
            </a:p>
          </p:txBody>
        </p: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116FAE88-ED1B-848B-60D8-0C3934D22CB1}"/>
                </a:ext>
              </a:extLst>
            </p:cNvPr>
            <p:cNvSpPr txBox="1"/>
            <p:nvPr/>
          </p:nvSpPr>
          <p:spPr>
            <a:xfrm>
              <a:off x="9446840" y="4996608"/>
              <a:ext cx="4914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[2, ,]</a:t>
              </a:r>
            </a:p>
          </p:txBody>
        </p:sp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A1EF3916-09B9-8EE0-0CAD-2A54419018E5}"/>
              </a:ext>
            </a:extLst>
          </p:cNvPr>
          <p:cNvGrpSpPr/>
          <p:nvPr/>
        </p:nvGrpSpPr>
        <p:grpSpPr>
          <a:xfrm>
            <a:off x="9462353" y="4104107"/>
            <a:ext cx="751463" cy="699283"/>
            <a:chOff x="9462353" y="4104107"/>
            <a:chExt cx="751463" cy="699283"/>
          </a:xfrm>
        </p:grpSpPr>
        <p:sp>
          <p:nvSpPr>
            <p:cNvPr id="1391" name="TextBox 1390">
              <a:extLst>
                <a:ext uri="{FF2B5EF4-FFF2-40B4-BE49-F238E27FC236}">
                  <a16:creationId xmlns:a16="http://schemas.microsoft.com/office/drawing/2014/main" id="{452BDA9B-6053-2674-ED22-5171F5BB498B}"/>
                </a:ext>
              </a:extLst>
            </p:cNvPr>
            <p:cNvSpPr txBox="1"/>
            <p:nvPr/>
          </p:nvSpPr>
          <p:spPr>
            <a:xfrm>
              <a:off x="9728225" y="4104107"/>
              <a:ext cx="485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[, ,1]</a:t>
              </a:r>
            </a:p>
          </p:txBody>
        </p:sp>
        <p:sp>
          <p:nvSpPr>
            <p:cNvPr id="1393" name="TextBox 1392">
              <a:extLst>
                <a:ext uri="{FF2B5EF4-FFF2-40B4-BE49-F238E27FC236}">
                  <a16:creationId xmlns:a16="http://schemas.microsoft.com/office/drawing/2014/main" id="{BD28EED6-AE9E-213D-5F82-B2467EC807B3}"/>
                </a:ext>
              </a:extLst>
            </p:cNvPr>
            <p:cNvSpPr txBox="1"/>
            <p:nvPr/>
          </p:nvSpPr>
          <p:spPr>
            <a:xfrm>
              <a:off x="9620025" y="4256107"/>
              <a:ext cx="485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[, ,2]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3F435580-5313-69C1-3C7A-3B784D98AD90}"/>
                </a:ext>
              </a:extLst>
            </p:cNvPr>
            <p:cNvSpPr txBox="1"/>
            <p:nvPr/>
          </p:nvSpPr>
          <p:spPr>
            <a:xfrm>
              <a:off x="9570553" y="4405169"/>
              <a:ext cx="485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[, ,3]</a:t>
              </a:r>
            </a:p>
          </p:txBody>
        </p:sp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7EC4913A-5C2A-728C-5436-AA9F20172DF3}"/>
                </a:ext>
              </a:extLst>
            </p:cNvPr>
            <p:cNvSpPr txBox="1"/>
            <p:nvPr/>
          </p:nvSpPr>
          <p:spPr>
            <a:xfrm>
              <a:off x="9462353" y="4557169"/>
              <a:ext cx="485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[, ,4]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7FEA31-5057-1164-D7A3-C0B9E33D59DF}"/>
              </a:ext>
            </a:extLst>
          </p:cNvPr>
          <p:cNvSpPr/>
          <p:nvPr/>
        </p:nvSpPr>
        <p:spPr>
          <a:xfrm>
            <a:off x="-172611" y="141686"/>
            <a:ext cx="3729417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Core Data Structures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D21B3-B9AF-B9CD-AE53-B76156873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621F8F-9D80-3B72-D4B1-FF5AEAC849FB}"/>
              </a:ext>
            </a:extLst>
          </p:cNvPr>
          <p:cNvSpPr/>
          <p:nvPr/>
        </p:nvSpPr>
        <p:spPr>
          <a:xfrm rot="20113071">
            <a:off x="2520123" y="333756"/>
            <a:ext cx="1578110" cy="52322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Recap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60A3A-DE42-B034-1D46-0AB8B0A0E8F3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73BD43-C941-134E-9E7E-B80C4B0AE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5A5F3C-C1DD-D713-B6BC-6854FC04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25EA70-C7AD-1E12-CDCF-080F232CA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706B7B-7214-B46F-4A62-046822AD8F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3DBD72-E519-2952-3E00-5BC44669DDA7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6792D0-1400-53D4-DD70-C93E08FE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41" grpId="0"/>
      <p:bldP spid="42" grpId="0"/>
      <p:bldP spid="103" grpId="0"/>
      <p:bldP spid="1177" grpId="0"/>
      <p:bldP spid="11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379EB005-B5AB-E893-7D7D-2DFF277ABB8C}"/>
              </a:ext>
            </a:extLst>
          </p:cNvPr>
          <p:cNvSpPr txBox="1"/>
          <p:nvPr/>
        </p:nvSpPr>
        <p:spPr>
          <a:xfrm>
            <a:off x="254026" y="1748376"/>
            <a:ext cx="149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Data Frame</a:t>
            </a:r>
          </a:p>
        </p:txBody>
      </p:sp>
      <p:sp>
        <p:nvSpPr>
          <p:cNvPr id="1178" name="TextBox 1177">
            <a:extLst>
              <a:ext uri="{FF2B5EF4-FFF2-40B4-BE49-F238E27FC236}">
                <a16:creationId xmlns:a16="http://schemas.microsoft.com/office/drawing/2014/main" id="{027CDA08-C271-E3BC-FDD5-4BA050430D54}"/>
              </a:ext>
            </a:extLst>
          </p:cNvPr>
          <p:cNvSpPr txBox="1"/>
          <p:nvPr/>
        </p:nvSpPr>
        <p:spPr>
          <a:xfrm>
            <a:off x="5916525" y="1531066"/>
            <a:ext cx="2680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Generalisation of matrices where different columns can store </a:t>
            </a:r>
            <a:r>
              <a:rPr lang="en-GB" b="1" dirty="0"/>
              <a:t>different</a:t>
            </a:r>
            <a:r>
              <a:rPr lang="en-GB" dirty="0"/>
              <a:t> mode data. Tabular structure like an </a:t>
            </a:r>
            <a:r>
              <a:rPr lang="en-GB" b="1" dirty="0"/>
              <a:t>Excel</a:t>
            </a:r>
            <a:r>
              <a:rPr lang="en-GB" dirty="0"/>
              <a:t> worksheet. </a:t>
            </a:r>
          </a:p>
        </p:txBody>
      </p:sp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F15E9A9E-CFC4-4A0B-6885-C3C117051CB7}"/>
              </a:ext>
            </a:extLst>
          </p:cNvPr>
          <p:cNvGrpSpPr/>
          <p:nvPr/>
        </p:nvGrpSpPr>
        <p:grpSpPr>
          <a:xfrm>
            <a:off x="2039065" y="1061407"/>
            <a:ext cx="3408069" cy="2053271"/>
            <a:chOff x="2039065" y="1061407"/>
            <a:chExt cx="3408069" cy="2053271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BFDE335-BF7F-9BE2-C96A-8D6591CE5CF6}"/>
                </a:ext>
              </a:extLst>
            </p:cNvPr>
            <p:cNvGrpSpPr/>
            <p:nvPr/>
          </p:nvGrpSpPr>
          <p:grpSpPr>
            <a:xfrm>
              <a:off x="2470300" y="1113243"/>
              <a:ext cx="531040" cy="1949599"/>
              <a:chOff x="3221208" y="1152199"/>
              <a:chExt cx="531040" cy="1949599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E3FB80AB-D114-EEEF-0A77-1D65758F2257}"/>
                  </a:ext>
                </a:extLst>
              </p:cNvPr>
              <p:cNvGrpSpPr/>
              <p:nvPr/>
            </p:nvGrpSpPr>
            <p:grpSpPr>
              <a:xfrm>
                <a:off x="3221208" y="2620801"/>
                <a:ext cx="531040" cy="480997"/>
                <a:chOff x="8854075" y="3579764"/>
                <a:chExt cx="531040" cy="480997"/>
              </a:xfrm>
            </p:grpSpPr>
            <p:sp>
              <p:nvSpPr>
                <p:cNvPr id="197" name="Free-form: Shape 196">
                  <a:extLst>
                    <a:ext uri="{FF2B5EF4-FFF2-40B4-BE49-F238E27FC236}">
                      <a16:creationId xmlns:a16="http://schemas.microsoft.com/office/drawing/2014/main" id="{AC033F84-13FE-9B45-873E-F22BE59DFDC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8" name="Free-form: Shape 197">
                  <a:extLst>
                    <a:ext uri="{FF2B5EF4-FFF2-40B4-BE49-F238E27FC236}">
                      <a16:creationId xmlns:a16="http://schemas.microsoft.com/office/drawing/2014/main" id="{B4FC4A8F-3A70-15EC-FD98-98A39B12E8B0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FDD33AA-1CE9-2CFD-F108-A5911F8CBD4A}"/>
                  </a:ext>
                </a:extLst>
              </p:cNvPr>
              <p:cNvGrpSpPr/>
              <p:nvPr/>
            </p:nvGrpSpPr>
            <p:grpSpPr>
              <a:xfrm>
                <a:off x="3221208" y="2253649"/>
                <a:ext cx="531040" cy="480997"/>
                <a:chOff x="8854075" y="3579764"/>
                <a:chExt cx="531040" cy="480997"/>
              </a:xfrm>
            </p:grpSpPr>
            <p:sp>
              <p:nvSpPr>
                <p:cNvPr id="181" name="Free-form: Shape 180">
                  <a:extLst>
                    <a:ext uri="{FF2B5EF4-FFF2-40B4-BE49-F238E27FC236}">
                      <a16:creationId xmlns:a16="http://schemas.microsoft.com/office/drawing/2014/main" id="{8DA5ED16-98EC-5F99-5CCD-910BEA6857D5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2" name="Free-form: Shape 181">
                  <a:extLst>
                    <a:ext uri="{FF2B5EF4-FFF2-40B4-BE49-F238E27FC236}">
                      <a16:creationId xmlns:a16="http://schemas.microsoft.com/office/drawing/2014/main" id="{BBD0E66D-627B-7036-6EC5-35AE64E63DC0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44215A1-F529-E45C-8F60-E011BB31A615}"/>
                  </a:ext>
                </a:extLst>
              </p:cNvPr>
              <p:cNvGrpSpPr/>
              <p:nvPr/>
            </p:nvGrpSpPr>
            <p:grpSpPr>
              <a:xfrm>
                <a:off x="3221208" y="1886499"/>
                <a:ext cx="531040" cy="480997"/>
                <a:chOff x="8854075" y="3579764"/>
                <a:chExt cx="531040" cy="480997"/>
              </a:xfrm>
            </p:grpSpPr>
            <p:sp>
              <p:nvSpPr>
                <p:cNvPr id="165" name="Free-form: Shape 164">
                  <a:extLst>
                    <a:ext uri="{FF2B5EF4-FFF2-40B4-BE49-F238E27FC236}">
                      <a16:creationId xmlns:a16="http://schemas.microsoft.com/office/drawing/2014/main" id="{7CBFD577-E58A-9F45-2309-52EB4F763CF3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6" name="Free-form: Shape 165">
                  <a:extLst>
                    <a:ext uri="{FF2B5EF4-FFF2-40B4-BE49-F238E27FC236}">
                      <a16:creationId xmlns:a16="http://schemas.microsoft.com/office/drawing/2014/main" id="{C037ADCF-A34E-2563-D8DF-EE201D3DF8B6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7DF4E688-38C3-1863-109A-B6F71749138E}"/>
                  </a:ext>
                </a:extLst>
              </p:cNvPr>
              <p:cNvGrpSpPr/>
              <p:nvPr/>
            </p:nvGrpSpPr>
            <p:grpSpPr>
              <a:xfrm>
                <a:off x="3221208" y="1519349"/>
                <a:ext cx="531040" cy="480997"/>
                <a:chOff x="8854075" y="3579764"/>
                <a:chExt cx="531040" cy="480997"/>
              </a:xfrm>
            </p:grpSpPr>
            <p:sp>
              <p:nvSpPr>
                <p:cNvPr id="149" name="Free-form: Shape 148">
                  <a:extLst>
                    <a:ext uri="{FF2B5EF4-FFF2-40B4-BE49-F238E27FC236}">
                      <a16:creationId xmlns:a16="http://schemas.microsoft.com/office/drawing/2014/main" id="{D2C95C3F-8326-BEB4-ED17-668BBF54A8BE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0" name="Free-form: Shape 149">
                  <a:extLst>
                    <a:ext uri="{FF2B5EF4-FFF2-40B4-BE49-F238E27FC236}">
                      <a16:creationId xmlns:a16="http://schemas.microsoft.com/office/drawing/2014/main" id="{89A6413B-3102-ED6D-B95B-3D696850C8ED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624C894-DB9F-4B31-0952-AEA7561B4093}"/>
                  </a:ext>
                </a:extLst>
              </p:cNvPr>
              <p:cNvGrpSpPr/>
              <p:nvPr/>
            </p:nvGrpSpPr>
            <p:grpSpPr>
              <a:xfrm>
                <a:off x="3221208" y="1152199"/>
                <a:ext cx="531040" cy="480997"/>
                <a:chOff x="8854075" y="3579764"/>
                <a:chExt cx="531040" cy="480997"/>
              </a:xfrm>
            </p:grpSpPr>
            <p:sp>
              <p:nvSpPr>
                <p:cNvPr id="75" name="Free-form: Shape 74">
                  <a:extLst>
                    <a:ext uri="{FF2B5EF4-FFF2-40B4-BE49-F238E27FC236}">
                      <a16:creationId xmlns:a16="http://schemas.microsoft.com/office/drawing/2014/main" id="{106193F0-9D8B-DBF6-E398-AAC82E5DED7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6" name="Free-form: Shape 75">
                  <a:extLst>
                    <a:ext uri="{FF2B5EF4-FFF2-40B4-BE49-F238E27FC236}">
                      <a16:creationId xmlns:a16="http://schemas.microsoft.com/office/drawing/2014/main" id="{DBF6FDFC-4061-5D59-B501-73E69F9CBC4D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FAA17A8-C350-BA15-4F48-D923310E6138}"/>
                </a:ext>
              </a:extLst>
            </p:cNvPr>
            <p:cNvGrpSpPr/>
            <p:nvPr/>
          </p:nvGrpSpPr>
          <p:grpSpPr>
            <a:xfrm>
              <a:off x="2039065" y="1120179"/>
              <a:ext cx="465076" cy="1935727"/>
              <a:chOff x="2793679" y="1159135"/>
              <a:chExt cx="465076" cy="193572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9E13D627-F911-EE8B-2120-C13294042998}"/>
                  </a:ext>
                </a:extLst>
              </p:cNvPr>
              <p:cNvGrpSpPr/>
              <p:nvPr/>
            </p:nvGrpSpPr>
            <p:grpSpPr>
              <a:xfrm>
                <a:off x="2793679" y="2627737"/>
                <a:ext cx="465076" cy="467125"/>
                <a:chOff x="9284627" y="4583215"/>
                <a:chExt cx="465076" cy="467125"/>
              </a:xfrm>
            </p:grpSpPr>
            <p:sp>
              <p:nvSpPr>
                <p:cNvPr id="195" name="Free-form: Shape 194">
                  <a:extLst>
                    <a:ext uri="{FF2B5EF4-FFF2-40B4-BE49-F238E27FC236}">
                      <a16:creationId xmlns:a16="http://schemas.microsoft.com/office/drawing/2014/main" id="{6F4407F7-B099-164F-876D-A17C3D2C1DE3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6" name="Free-form: Shape 195">
                  <a:extLst>
                    <a:ext uri="{FF2B5EF4-FFF2-40B4-BE49-F238E27FC236}">
                      <a16:creationId xmlns:a16="http://schemas.microsoft.com/office/drawing/2014/main" id="{C66543C1-1D74-EC2C-1B5F-F8434766E736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F62A7A1-A331-A393-7D11-04D1B35458B6}"/>
                  </a:ext>
                </a:extLst>
              </p:cNvPr>
              <p:cNvGrpSpPr/>
              <p:nvPr/>
            </p:nvGrpSpPr>
            <p:grpSpPr>
              <a:xfrm>
                <a:off x="2793679" y="2260585"/>
                <a:ext cx="465076" cy="467125"/>
                <a:chOff x="9284627" y="4583215"/>
                <a:chExt cx="465076" cy="467125"/>
              </a:xfrm>
            </p:grpSpPr>
            <p:sp>
              <p:nvSpPr>
                <p:cNvPr id="179" name="Free-form: Shape 178">
                  <a:extLst>
                    <a:ext uri="{FF2B5EF4-FFF2-40B4-BE49-F238E27FC236}">
                      <a16:creationId xmlns:a16="http://schemas.microsoft.com/office/drawing/2014/main" id="{B94FC3CE-96CC-8779-E281-6896F642A4A4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0" name="Free-form: Shape 179">
                  <a:extLst>
                    <a:ext uri="{FF2B5EF4-FFF2-40B4-BE49-F238E27FC236}">
                      <a16:creationId xmlns:a16="http://schemas.microsoft.com/office/drawing/2014/main" id="{7EF06C0C-73E8-DF8C-4DC5-A70193422BD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F4B585B-3B0A-DBA5-A42F-9C18721E575E}"/>
                  </a:ext>
                </a:extLst>
              </p:cNvPr>
              <p:cNvGrpSpPr/>
              <p:nvPr/>
            </p:nvGrpSpPr>
            <p:grpSpPr>
              <a:xfrm>
                <a:off x="2793679" y="1893435"/>
                <a:ext cx="465076" cy="467125"/>
                <a:chOff x="9284627" y="4583215"/>
                <a:chExt cx="465076" cy="467125"/>
              </a:xfrm>
            </p:grpSpPr>
            <p:sp>
              <p:nvSpPr>
                <p:cNvPr id="163" name="Free-form: Shape 162">
                  <a:extLst>
                    <a:ext uri="{FF2B5EF4-FFF2-40B4-BE49-F238E27FC236}">
                      <a16:creationId xmlns:a16="http://schemas.microsoft.com/office/drawing/2014/main" id="{7B22188C-E6D7-1624-5A02-B96986150D54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4" name="Free-form: Shape 163">
                  <a:extLst>
                    <a:ext uri="{FF2B5EF4-FFF2-40B4-BE49-F238E27FC236}">
                      <a16:creationId xmlns:a16="http://schemas.microsoft.com/office/drawing/2014/main" id="{7F52CCB3-4A6F-58C4-EA33-4A1A19F35C6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CCA74C2-77A5-ADE9-5B4A-4670EEBBCB1D}"/>
                  </a:ext>
                </a:extLst>
              </p:cNvPr>
              <p:cNvGrpSpPr/>
              <p:nvPr/>
            </p:nvGrpSpPr>
            <p:grpSpPr>
              <a:xfrm>
                <a:off x="2793679" y="1526285"/>
                <a:ext cx="465076" cy="467125"/>
                <a:chOff x="9284627" y="4583215"/>
                <a:chExt cx="465076" cy="467125"/>
              </a:xfrm>
            </p:grpSpPr>
            <p:sp>
              <p:nvSpPr>
                <p:cNvPr id="147" name="Free-form: Shape 146">
                  <a:extLst>
                    <a:ext uri="{FF2B5EF4-FFF2-40B4-BE49-F238E27FC236}">
                      <a16:creationId xmlns:a16="http://schemas.microsoft.com/office/drawing/2014/main" id="{FB3BC39F-8495-64DC-B1D7-C1FD69A582E9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8" name="Free-form: Shape 147">
                  <a:extLst>
                    <a:ext uri="{FF2B5EF4-FFF2-40B4-BE49-F238E27FC236}">
                      <a16:creationId xmlns:a16="http://schemas.microsoft.com/office/drawing/2014/main" id="{BAA35D60-2E3D-8AB1-AA10-2615DD33D49B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EA9AC4E-FA0F-17CB-4944-8DC34D94A395}"/>
                  </a:ext>
                </a:extLst>
              </p:cNvPr>
              <p:cNvGrpSpPr/>
              <p:nvPr/>
            </p:nvGrpSpPr>
            <p:grpSpPr>
              <a:xfrm>
                <a:off x="2793679" y="1159135"/>
                <a:ext cx="465076" cy="467125"/>
                <a:chOff x="9284627" y="4583215"/>
                <a:chExt cx="465076" cy="467125"/>
              </a:xfrm>
            </p:grpSpPr>
            <p:sp>
              <p:nvSpPr>
                <p:cNvPr id="88" name="Free-form: Shape 87">
                  <a:extLst>
                    <a:ext uri="{FF2B5EF4-FFF2-40B4-BE49-F238E27FC236}">
                      <a16:creationId xmlns:a16="http://schemas.microsoft.com/office/drawing/2014/main" id="{BFB935AA-093D-F255-9EDE-B7442896F1D3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9" name="Free-form: Shape 88">
                  <a:extLst>
                    <a:ext uri="{FF2B5EF4-FFF2-40B4-BE49-F238E27FC236}">
                      <a16:creationId xmlns:a16="http://schemas.microsoft.com/office/drawing/2014/main" id="{4DA58C41-87F2-21E4-C47E-D4D6C147A895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356CF619-FFE6-99FC-4158-D34428C86AAB}"/>
                </a:ext>
              </a:extLst>
            </p:cNvPr>
            <p:cNvGrpSpPr/>
            <p:nvPr/>
          </p:nvGrpSpPr>
          <p:grpSpPr>
            <a:xfrm>
              <a:off x="2967499" y="1061407"/>
              <a:ext cx="584669" cy="2053271"/>
              <a:chOff x="3714701" y="1100363"/>
              <a:chExt cx="584669" cy="2053271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5A543290-19DC-E754-4BC2-44F625FB2FB1}"/>
                  </a:ext>
                </a:extLst>
              </p:cNvPr>
              <p:cNvGrpSpPr/>
              <p:nvPr/>
            </p:nvGrpSpPr>
            <p:grpSpPr>
              <a:xfrm>
                <a:off x="3714701" y="2568965"/>
                <a:ext cx="584669" cy="584669"/>
                <a:chOff x="9456353" y="3162526"/>
                <a:chExt cx="584669" cy="584669"/>
              </a:xfrm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D077EF52-9CF2-A9CC-588C-A1E5DD637AF0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94" name="Graphic 193" descr="Sphere with solid fill">
                  <a:extLst>
                    <a:ext uri="{FF2B5EF4-FFF2-40B4-BE49-F238E27FC236}">
                      <a16:creationId xmlns:a16="http://schemas.microsoft.com/office/drawing/2014/main" id="{2B1A6BB5-7619-0033-4332-FA5E89503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060633E-0245-6914-26E6-025CA325CAA6}"/>
                  </a:ext>
                </a:extLst>
              </p:cNvPr>
              <p:cNvGrpSpPr/>
              <p:nvPr/>
            </p:nvGrpSpPr>
            <p:grpSpPr>
              <a:xfrm>
                <a:off x="3714701" y="2201813"/>
                <a:ext cx="584669" cy="584669"/>
                <a:chOff x="9456353" y="3162526"/>
                <a:chExt cx="584669" cy="584669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2C72AFAA-C0D3-C401-7822-4AF880662B52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78" name="Graphic 177" descr="Sphere with solid fill">
                  <a:extLst>
                    <a:ext uri="{FF2B5EF4-FFF2-40B4-BE49-F238E27FC236}">
                      <a16:creationId xmlns:a16="http://schemas.microsoft.com/office/drawing/2014/main" id="{3A261946-5063-FF2D-A9DB-58B3634BE3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D923BDE4-0F53-E407-5E31-C7680B088428}"/>
                  </a:ext>
                </a:extLst>
              </p:cNvPr>
              <p:cNvGrpSpPr/>
              <p:nvPr/>
            </p:nvGrpSpPr>
            <p:grpSpPr>
              <a:xfrm>
                <a:off x="3714701" y="1834663"/>
                <a:ext cx="584669" cy="584669"/>
                <a:chOff x="9456353" y="3162526"/>
                <a:chExt cx="584669" cy="584669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E68F46DA-26AE-E78E-110E-0E00C8ABACBC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62" name="Graphic 161" descr="Sphere with solid fill">
                  <a:extLst>
                    <a:ext uri="{FF2B5EF4-FFF2-40B4-BE49-F238E27FC236}">
                      <a16:creationId xmlns:a16="http://schemas.microsoft.com/office/drawing/2014/main" id="{17D278AE-31FE-7276-3828-71699F808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DBA5B8E9-BD2D-6739-1084-436A07E7BD4E}"/>
                  </a:ext>
                </a:extLst>
              </p:cNvPr>
              <p:cNvGrpSpPr/>
              <p:nvPr/>
            </p:nvGrpSpPr>
            <p:grpSpPr>
              <a:xfrm>
                <a:off x="3714701" y="1467513"/>
                <a:ext cx="584669" cy="584669"/>
                <a:chOff x="9456353" y="3162526"/>
                <a:chExt cx="584669" cy="584669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4D5F486C-92E8-988F-107C-B9C90D5CD460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46" name="Graphic 145" descr="Sphere with solid fill">
                  <a:extLst>
                    <a:ext uri="{FF2B5EF4-FFF2-40B4-BE49-F238E27FC236}">
                      <a16:creationId xmlns:a16="http://schemas.microsoft.com/office/drawing/2014/main" id="{2DD2306D-885C-0F51-F66F-629A5A530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DA80AE6-F218-7FC0-2F1B-1D8201C49AD2}"/>
                  </a:ext>
                </a:extLst>
              </p:cNvPr>
              <p:cNvGrpSpPr/>
              <p:nvPr/>
            </p:nvGrpSpPr>
            <p:grpSpPr>
              <a:xfrm>
                <a:off x="3714701" y="1100363"/>
                <a:ext cx="584669" cy="584669"/>
                <a:chOff x="9456353" y="3162526"/>
                <a:chExt cx="584669" cy="584669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F30D0A85-6FB1-1B4D-C4D4-4B60554AF20D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26" name="Graphic 125" descr="Sphere with solid fill">
                  <a:extLst>
                    <a:ext uri="{FF2B5EF4-FFF2-40B4-BE49-F238E27FC236}">
                      <a16:creationId xmlns:a16="http://schemas.microsoft.com/office/drawing/2014/main" id="{6F1B5AD3-4F86-AA35-3418-3711DF97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03958FF-9B93-F997-8E07-D3A57F015445}"/>
                </a:ext>
              </a:extLst>
            </p:cNvPr>
            <p:cNvGrpSpPr/>
            <p:nvPr/>
          </p:nvGrpSpPr>
          <p:grpSpPr>
            <a:xfrm>
              <a:off x="3518327" y="1120179"/>
              <a:ext cx="465076" cy="1935727"/>
              <a:chOff x="4261823" y="1159135"/>
              <a:chExt cx="465076" cy="1935727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7B5C7B3C-6D2D-9E01-3B33-8B287CE2662A}"/>
                  </a:ext>
                </a:extLst>
              </p:cNvPr>
              <p:cNvGrpSpPr/>
              <p:nvPr/>
            </p:nvGrpSpPr>
            <p:grpSpPr>
              <a:xfrm>
                <a:off x="4261823" y="2627737"/>
                <a:ext cx="465076" cy="467125"/>
                <a:chOff x="9284627" y="4583215"/>
                <a:chExt cx="465076" cy="467125"/>
              </a:xfrm>
            </p:grpSpPr>
            <p:sp>
              <p:nvSpPr>
                <p:cNvPr id="191" name="Free-form: Shape 190">
                  <a:extLst>
                    <a:ext uri="{FF2B5EF4-FFF2-40B4-BE49-F238E27FC236}">
                      <a16:creationId xmlns:a16="http://schemas.microsoft.com/office/drawing/2014/main" id="{50B38DE5-0359-34DA-CAFC-A28F38A931A5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2" name="Free-form: Shape 191">
                  <a:extLst>
                    <a:ext uri="{FF2B5EF4-FFF2-40B4-BE49-F238E27FC236}">
                      <a16:creationId xmlns:a16="http://schemas.microsoft.com/office/drawing/2014/main" id="{B9C97813-A0D0-B17D-48F6-2B08B16F9211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168014A-8650-419B-06C2-EB403F0E2985}"/>
                  </a:ext>
                </a:extLst>
              </p:cNvPr>
              <p:cNvGrpSpPr/>
              <p:nvPr/>
            </p:nvGrpSpPr>
            <p:grpSpPr>
              <a:xfrm>
                <a:off x="4261823" y="2260585"/>
                <a:ext cx="465076" cy="467125"/>
                <a:chOff x="9284627" y="4583215"/>
                <a:chExt cx="465076" cy="467125"/>
              </a:xfrm>
            </p:grpSpPr>
            <p:sp>
              <p:nvSpPr>
                <p:cNvPr id="175" name="Free-form: Shape 174">
                  <a:extLst>
                    <a:ext uri="{FF2B5EF4-FFF2-40B4-BE49-F238E27FC236}">
                      <a16:creationId xmlns:a16="http://schemas.microsoft.com/office/drawing/2014/main" id="{E109B920-2E97-E763-66F4-827306A493B3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6" name="Free-form: Shape 175">
                  <a:extLst>
                    <a:ext uri="{FF2B5EF4-FFF2-40B4-BE49-F238E27FC236}">
                      <a16:creationId xmlns:a16="http://schemas.microsoft.com/office/drawing/2014/main" id="{0DE8A34A-B537-AA58-5694-E4B96D687874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3CDCF7F-6305-6DF8-E0C7-5EF335FCE5F9}"/>
                  </a:ext>
                </a:extLst>
              </p:cNvPr>
              <p:cNvGrpSpPr/>
              <p:nvPr/>
            </p:nvGrpSpPr>
            <p:grpSpPr>
              <a:xfrm>
                <a:off x="4261823" y="1893435"/>
                <a:ext cx="465076" cy="467125"/>
                <a:chOff x="9284627" y="4583215"/>
                <a:chExt cx="465076" cy="467125"/>
              </a:xfrm>
            </p:grpSpPr>
            <p:sp>
              <p:nvSpPr>
                <p:cNvPr id="159" name="Free-form: Shape 158">
                  <a:extLst>
                    <a:ext uri="{FF2B5EF4-FFF2-40B4-BE49-F238E27FC236}">
                      <a16:creationId xmlns:a16="http://schemas.microsoft.com/office/drawing/2014/main" id="{066EF57C-312C-B302-D9F3-797C205F164B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0" name="Free-form: Shape 159">
                  <a:extLst>
                    <a:ext uri="{FF2B5EF4-FFF2-40B4-BE49-F238E27FC236}">
                      <a16:creationId xmlns:a16="http://schemas.microsoft.com/office/drawing/2014/main" id="{9383A2E1-983B-AB26-6575-D60F704919BE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5BE801D-6C73-8D3A-247D-DE1CF5F36823}"/>
                  </a:ext>
                </a:extLst>
              </p:cNvPr>
              <p:cNvGrpSpPr/>
              <p:nvPr/>
            </p:nvGrpSpPr>
            <p:grpSpPr>
              <a:xfrm>
                <a:off x="4261823" y="1526285"/>
                <a:ext cx="465076" cy="467125"/>
                <a:chOff x="9284627" y="4583215"/>
                <a:chExt cx="465076" cy="467125"/>
              </a:xfrm>
            </p:grpSpPr>
            <p:sp>
              <p:nvSpPr>
                <p:cNvPr id="143" name="Free-form: Shape 142">
                  <a:extLst>
                    <a:ext uri="{FF2B5EF4-FFF2-40B4-BE49-F238E27FC236}">
                      <a16:creationId xmlns:a16="http://schemas.microsoft.com/office/drawing/2014/main" id="{139A06F5-B5F9-836A-97F9-927A5422B008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4" name="Free-form: Shape 143">
                  <a:extLst>
                    <a:ext uri="{FF2B5EF4-FFF2-40B4-BE49-F238E27FC236}">
                      <a16:creationId xmlns:a16="http://schemas.microsoft.com/office/drawing/2014/main" id="{2981EC6F-878B-1B8D-EEC0-D14853DE64D3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03BD057-085E-864C-CC7D-EE3019F2C5E3}"/>
                  </a:ext>
                </a:extLst>
              </p:cNvPr>
              <p:cNvGrpSpPr/>
              <p:nvPr/>
            </p:nvGrpSpPr>
            <p:grpSpPr>
              <a:xfrm>
                <a:off x="4261823" y="1159135"/>
                <a:ext cx="465076" cy="467125"/>
                <a:chOff x="9284627" y="4583215"/>
                <a:chExt cx="465076" cy="467125"/>
              </a:xfrm>
            </p:grpSpPr>
            <p:sp>
              <p:nvSpPr>
                <p:cNvPr id="129" name="Free-form: Shape 128">
                  <a:extLst>
                    <a:ext uri="{FF2B5EF4-FFF2-40B4-BE49-F238E27FC236}">
                      <a16:creationId xmlns:a16="http://schemas.microsoft.com/office/drawing/2014/main" id="{1C8C8866-6750-958C-91C9-1A8371F3A909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0" name="Free-form: Shape 129">
                  <a:extLst>
                    <a:ext uri="{FF2B5EF4-FFF2-40B4-BE49-F238E27FC236}">
                      <a16:creationId xmlns:a16="http://schemas.microsoft.com/office/drawing/2014/main" id="{9BAA4818-0AF4-B0B4-3216-3078056A926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EE5EFB2-1A68-9B5A-E203-D21CF42E3C22}"/>
                </a:ext>
              </a:extLst>
            </p:cNvPr>
            <p:cNvGrpSpPr/>
            <p:nvPr/>
          </p:nvGrpSpPr>
          <p:grpSpPr>
            <a:xfrm>
              <a:off x="3949562" y="1113243"/>
              <a:ext cx="531040" cy="1949599"/>
              <a:chOff x="4689351" y="1152199"/>
              <a:chExt cx="531040" cy="194959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B32B84A-38CE-90B5-15FB-F6D607CAE502}"/>
                  </a:ext>
                </a:extLst>
              </p:cNvPr>
              <p:cNvGrpSpPr/>
              <p:nvPr/>
            </p:nvGrpSpPr>
            <p:grpSpPr>
              <a:xfrm>
                <a:off x="4689351" y="2620801"/>
                <a:ext cx="531040" cy="480997"/>
                <a:chOff x="8854075" y="3579764"/>
                <a:chExt cx="531040" cy="480997"/>
              </a:xfrm>
            </p:grpSpPr>
            <p:sp>
              <p:nvSpPr>
                <p:cNvPr id="189" name="Free-form: Shape 188">
                  <a:extLst>
                    <a:ext uri="{FF2B5EF4-FFF2-40B4-BE49-F238E27FC236}">
                      <a16:creationId xmlns:a16="http://schemas.microsoft.com/office/drawing/2014/main" id="{38566CA1-E372-C5F3-07EB-950FE90CFC3F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0" name="Free-form: Shape 189">
                  <a:extLst>
                    <a:ext uri="{FF2B5EF4-FFF2-40B4-BE49-F238E27FC236}">
                      <a16:creationId xmlns:a16="http://schemas.microsoft.com/office/drawing/2014/main" id="{17511D06-1FE3-E6CD-7C58-C83FCDAC147C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DB294D2F-0234-035B-DAEF-E3EC9AF18227}"/>
                  </a:ext>
                </a:extLst>
              </p:cNvPr>
              <p:cNvGrpSpPr/>
              <p:nvPr/>
            </p:nvGrpSpPr>
            <p:grpSpPr>
              <a:xfrm>
                <a:off x="4689351" y="2253649"/>
                <a:ext cx="531040" cy="480997"/>
                <a:chOff x="8854075" y="3579764"/>
                <a:chExt cx="531040" cy="480997"/>
              </a:xfrm>
            </p:grpSpPr>
            <p:sp>
              <p:nvSpPr>
                <p:cNvPr id="173" name="Free-form: Shape 172">
                  <a:extLst>
                    <a:ext uri="{FF2B5EF4-FFF2-40B4-BE49-F238E27FC236}">
                      <a16:creationId xmlns:a16="http://schemas.microsoft.com/office/drawing/2014/main" id="{EE16B657-FA07-E757-E770-D6B9A5B1D303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4" name="Free-form: Shape 173">
                  <a:extLst>
                    <a:ext uri="{FF2B5EF4-FFF2-40B4-BE49-F238E27FC236}">
                      <a16:creationId xmlns:a16="http://schemas.microsoft.com/office/drawing/2014/main" id="{D32BE005-63A5-157D-E868-3E7BE76EDAE1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7F393D-7CEA-59F0-10F6-6F0A02716DF2}"/>
                  </a:ext>
                </a:extLst>
              </p:cNvPr>
              <p:cNvGrpSpPr/>
              <p:nvPr/>
            </p:nvGrpSpPr>
            <p:grpSpPr>
              <a:xfrm>
                <a:off x="4689351" y="1886499"/>
                <a:ext cx="531040" cy="480997"/>
                <a:chOff x="8854075" y="3579764"/>
                <a:chExt cx="531040" cy="480997"/>
              </a:xfrm>
            </p:grpSpPr>
            <p:sp>
              <p:nvSpPr>
                <p:cNvPr id="157" name="Free-form: Shape 156">
                  <a:extLst>
                    <a:ext uri="{FF2B5EF4-FFF2-40B4-BE49-F238E27FC236}">
                      <a16:creationId xmlns:a16="http://schemas.microsoft.com/office/drawing/2014/main" id="{853AD956-F25E-C161-B9CD-174B60B7710E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8" name="Free-form: Shape 157">
                  <a:extLst>
                    <a:ext uri="{FF2B5EF4-FFF2-40B4-BE49-F238E27FC236}">
                      <a16:creationId xmlns:a16="http://schemas.microsoft.com/office/drawing/2014/main" id="{71CA5E55-25AE-DF0F-2AE7-F7A0F1ECB9FB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20F3263-4ACF-6711-C439-318075B7BEDD}"/>
                  </a:ext>
                </a:extLst>
              </p:cNvPr>
              <p:cNvGrpSpPr/>
              <p:nvPr/>
            </p:nvGrpSpPr>
            <p:grpSpPr>
              <a:xfrm>
                <a:off x="4689351" y="1519349"/>
                <a:ext cx="531040" cy="480997"/>
                <a:chOff x="8854075" y="3579764"/>
                <a:chExt cx="531040" cy="480997"/>
              </a:xfrm>
            </p:grpSpPr>
            <p:sp>
              <p:nvSpPr>
                <p:cNvPr id="141" name="Free-form: Shape 140">
                  <a:extLst>
                    <a:ext uri="{FF2B5EF4-FFF2-40B4-BE49-F238E27FC236}">
                      <a16:creationId xmlns:a16="http://schemas.microsoft.com/office/drawing/2014/main" id="{0E347986-EA04-94F1-0548-067827AE94D2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2" name="Free-form: Shape 141">
                  <a:extLst>
                    <a:ext uri="{FF2B5EF4-FFF2-40B4-BE49-F238E27FC236}">
                      <a16:creationId xmlns:a16="http://schemas.microsoft.com/office/drawing/2014/main" id="{807A13D6-DA0E-AC11-BDDD-42C0C3E954B3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A65BC448-DD71-B68A-95AE-C9DFCA9E975C}"/>
                  </a:ext>
                </a:extLst>
              </p:cNvPr>
              <p:cNvGrpSpPr/>
              <p:nvPr/>
            </p:nvGrpSpPr>
            <p:grpSpPr>
              <a:xfrm>
                <a:off x="4689351" y="1152199"/>
                <a:ext cx="531040" cy="480997"/>
                <a:chOff x="8854075" y="3579764"/>
                <a:chExt cx="531040" cy="480997"/>
              </a:xfrm>
            </p:grpSpPr>
            <p:sp>
              <p:nvSpPr>
                <p:cNvPr id="132" name="Free-form: Shape 131">
                  <a:extLst>
                    <a:ext uri="{FF2B5EF4-FFF2-40B4-BE49-F238E27FC236}">
                      <a16:creationId xmlns:a16="http://schemas.microsoft.com/office/drawing/2014/main" id="{C371FE7A-D13F-07AF-3609-BBEF1544A55E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3" name="Free-form: Shape 132">
                  <a:extLst>
                    <a:ext uri="{FF2B5EF4-FFF2-40B4-BE49-F238E27FC236}">
                      <a16:creationId xmlns:a16="http://schemas.microsoft.com/office/drawing/2014/main" id="{7842C607-875C-AC74-922B-F51493F4DCF1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61C1F4F-F793-272F-522F-2F82107A14A9}"/>
                </a:ext>
              </a:extLst>
            </p:cNvPr>
            <p:cNvGrpSpPr/>
            <p:nvPr/>
          </p:nvGrpSpPr>
          <p:grpSpPr>
            <a:xfrm>
              <a:off x="4446761" y="1113243"/>
              <a:ext cx="531040" cy="1949599"/>
              <a:chOff x="3373608" y="1304599"/>
              <a:chExt cx="531040" cy="1949599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EFA8EC60-3FD0-AC3E-A2DD-BFC90A007FC6}"/>
                  </a:ext>
                </a:extLst>
              </p:cNvPr>
              <p:cNvGrpSpPr/>
              <p:nvPr/>
            </p:nvGrpSpPr>
            <p:grpSpPr>
              <a:xfrm>
                <a:off x="3373608" y="2773201"/>
                <a:ext cx="531040" cy="480997"/>
                <a:chOff x="8854075" y="3579764"/>
                <a:chExt cx="531040" cy="480997"/>
              </a:xfrm>
            </p:grpSpPr>
            <p:sp>
              <p:nvSpPr>
                <p:cNvPr id="215" name="Free-form: Shape 214">
                  <a:extLst>
                    <a:ext uri="{FF2B5EF4-FFF2-40B4-BE49-F238E27FC236}">
                      <a16:creationId xmlns:a16="http://schemas.microsoft.com/office/drawing/2014/main" id="{BDA18A6B-9056-3B99-0D27-8EC05643A82D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6" name="Free-form: Shape 215">
                  <a:extLst>
                    <a:ext uri="{FF2B5EF4-FFF2-40B4-BE49-F238E27FC236}">
                      <a16:creationId xmlns:a16="http://schemas.microsoft.com/office/drawing/2014/main" id="{9D544400-0C3C-3B80-F8B7-C8E4AD2D400E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EFB4B5E3-7E62-0860-AC6B-4F9E07697CCD}"/>
                  </a:ext>
                </a:extLst>
              </p:cNvPr>
              <p:cNvGrpSpPr/>
              <p:nvPr/>
            </p:nvGrpSpPr>
            <p:grpSpPr>
              <a:xfrm>
                <a:off x="3373608" y="2406049"/>
                <a:ext cx="531040" cy="480997"/>
                <a:chOff x="8854075" y="3579764"/>
                <a:chExt cx="531040" cy="480997"/>
              </a:xfrm>
            </p:grpSpPr>
            <p:sp>
              <p:nvSpPr>
                <p:cNvPr id="218" name="Free-form: Shape 217">
                  <a:extLst>
                    <a:ext uri="{FF2B5EF4-FFF2-40B4-BE49-F238E27FC236}">
                      <a16:creationId xmlns:a16="http://schemas.microsoft.com/office/drawing/2014/main" id="{F38F1152-10A4-7CB0-E190-BB1E19D8ABE2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9" name="Free-form: Shape 218">
                  <a:extLst>
                    <a:ext uri="{FF2B5EF4-FFF2-40B4-BE49-F238E27FC236}">
                      <a16:creationId xmlns:a16="http://schemas.microsoft.com/office/drawing/2014/main" id="{8EBFBAA5-A25F-1E1C-1A56-92B929A045A5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EA52C53-7F78-EAFC-EA26-8B1B1E1E4226}"/>
                  </a:ext>
                </a:extLst>
              </p:cNvPr>
              <p:cNvGrpSpPr/>
              <p:nvPr/>
            </p:nvGrpSpPr>
            <p:grpSpPr>
              <a:xfrm>
                <a:off x="3373608" y="2038899"/>
                <a:ext cx="531040" cy="480997"/>
                <a:chOff x="8854075" y="3579764"/>
                <a:chExt cx="531040" cy="480997"/>
              </a:xfrm>
            </p:grpSpPr>
            <p:sp>
              <p:nvSpPr>
                <p:cNvPr id="221" name="Free-form: Shape 220">
                  <a:extLst>
                    <a:ext uri="{FF2B5EF4-FFF2-40B4-BE49-F238E27FC236}">
                      <a16:creationId xmlns:a16="http://schemas.microsoft.com/office/drawing/2014/main" id="{3E9AF6F8-921E-859E-B441-E55C1D707B85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2" name="Free-form: Shape 221">
                  <a:extLst>
                    <a:ext uri="{FF2B5EF4-FFF2-40B4-BE49-F238E27FC236}">
                      <a16:creationId xmlns:a16="http://schemas.microsoft.com/office/drawing/2014/main" id="{0F3D9E6F-330F-57EB-E15E-79BDF21E5B04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91CB5382-47BA-E3EA-C5ED-CB9D5BD35297}"/>
                  </a:ext>
                </a:extLst>
              </p:cNvPr>
              <p:cNvGrpSpPr/>
              <p:nvPr/>
            </p:nvGrpSpPr>
            <p:grpSpPr>
              <a:xfrm>
                <a:off x="3373608" y="1671749"/>
                <a:ext cx="531040" cy="480997"/>
                <a:chOff x="8854075" y="3579764"/>
                <a:chExt cx="531040" cy="480997"/>
              </a:xfrm>
            </p:grpSpPr>
            <p:sp>
              <p:nvSpPr>
                <p:cNvPr id="224" name="Free-form: Shape 223">
                  <a:extLst>
                    <a:ext uri="{FF2B5EF4-FFF2-40B4-BE49-F238E27FC236}">
                      <a16:creationId xmlns:a16="http://schemas.microsoft.com/office/drawing/2014/main" id="{65D0B065-C454-BC52-CA55-00111FF7FB49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5" name="Free-form: Shape 224">
                  <a:extLst>
                    <a:ext uri="{FF2B5EF4-FFF2-40B4-BE49-F238E27FC236}">
                      <a16:creationId xmlns:a16="http://schemas.microsoft.com/office/drawing/2014/main" id="{6F226418-426D-265D-A8E2-A8F090031CDD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6AC075F-EE87-8A23-7DCD-DF6E98B30627}"/>
                  </a:ext>
                </a:extLst>
              </p:cNvPr>
              <p:cNvGrpSpPr/>
              <p:nvPr/>
            </p:nvGrpSpPr>
            <p:grpSpPr>
              <a:xfrm>
                <a:off x="3373608" y="1304599"/>
                <a:ext cx="531040" cy="480997"/>
                <a:chOff x="8854075" y="3579764"/>
                <a:chExt cx="531040" cy="480997"/>
              </a:xfrm>
            </p:grpSpPr>
            <p:sp>
              <p:nvSpPr>
                <p:cNvPr id="227" name="Free-form: Shape 226">
                  <a:extLst>
                    <a:ext uri="{FF2B5EF4-FFF2-40B4-BE49-F238E27FC236}">
                      <a16:creationId xmlns:a16="http://schemas.microsoft.com/office/drawing/2014/main" id="{94FCFF20-6A8B-C2F2-317F-4A2CC8D7128B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8" name="Free-form: Shape 227">
                  <a:extLst>
                    <a:ext uri="{FF2B5EF4-FFF2-40B4-BE49-F238E27FC236}">
                      <a16:creationId xmlns:a16="http://schemas.microsoft.com/office/drawing/2014/main" id="{8D740F73-8621-37C0-0762-BE9DD4D40812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EF572F-422A-6585-7661-D3AAD8981CDD}"/>
                </a:ext>
              </a:extLst>
            </p:cNvPr>
            <p:cNvGrpSpPr/>
            <p:nvPr/>
          </p:nvGrpSpPr>
          <p:grpSpPr>
            <a:xfrm>
              <a:off x="4982058" y="1120179"/>
              <a:ext cx="465076" cy="1935727"/>
              <a:chOff x="4414223" y="1311535"/>
              <a:chExt cx="465076" cy="1935727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557B45A-6284-F76A-63E5-87950B284367}"/>
                  </a:ext>
                </a:extLst>
              </p:cNvPr>
              <p:cNvGrpSpPr/>
              <p:nvPr/>
            </p:nvGrpSpPr>
            <p:grpSpPr>
              <a:xfrm>
                <a:off x="4414223" y="2780137"/>
                <a:ext cx="465076" cy="467125"/>
                <a:chOff x="9284627" y="4583215"/>
                <a:chExt cx="465076" cy="467125"/>
              </a:xfrm>
            </p:grpSpPr>
            <p:sp>
              <p:nvSpPr>
                <p:cNvPr id="231" name="Free-form: Shape 230">
                  <a:extLst>
                    <a:ext uri="{FF2B5EF4-FFF2-40B4-BE49-F238E27FC236}">
                      <a16:creationId xmlns:a16="http://schemas.microsoft.com/office/drawing/2014/main" id="{0EBDB191-CE7B-7C2D-9CE3-E163A821C96B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" name="Free-form: Shape 231">
                  <a:extLst>
                    <a:ext uri="{FF2B5EF4-FFF2-40B4-BE49-F238E27FC236}">
                      <a16:creationId xmlns:a16="http://schemas.microsoft.com/office/drawing/2014/main" id="{C2CEABC6-BD9D-6997-D9A5-AC787D6D4F4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934CC4E9-0FED-980C-45BD-0DE6D8CCD48D}"/>
                  </a:ext>
                </a:extLst>
              </p:cNvPr>
              <p:cNvGrpSpPr/>
              <p:nvPr/>
            </p:nvGrpSpPr>
            <p:grpSpPr>
              <a:xfrm>
                <a:off x="4414223" y="2412985"/>
                <a:ext cx="465076" cy="467125"/>
                <a:chOff x="9284627" y="4583215"/>
                <a:chExt cx="465076" cy="467125"/>
              </a:xfrm>
            </p:grpSpPr>
            <p:sp>
              <p:nvSpPr>
                <p:cNvPr id="234" name="Free-form: Shape 233">
                  <a:extLst>
                    <a:ext uri="{FF2B5EF4-FFF2-40B4-BE49-F238E27FC236}">
                      <a16:creationId xmlns:a16="http://schemas.microsoft.com/office/drawing/2014/main" id="{CEC698F2-2753-2031-C2F1-906269B134A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5" name="Free-form: Shape 234">
                  <a:extLst>
                    <a:ext uri="{FF2B5EF4-FFF2-40B4-BE49-F238E27FC236}">
                      <a16:creationId xmlns:a16="http://schemas.microsoft.com/office/drawing/2014/main" id="{26A016DE-3EF3-A5E6-CBE1-654E06727EAB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24D608E-3F87-5AE3-5618-885938BB5182}"/>
                  </a:ext>
                </a:extLst>
              </p:cNvPr>
              <p:cNvGrpSpPr/>
              <p:nvPr/>
            </p:nvGrpSpPr>
            <p:grpSpPr>
              <a:xfrm>
                <a:off x="4414223" y="2045835"/>
                <a:ext cx="465076" cy="467125"/>
                <a:chOff x="9284627" y="4583215"/>
                <a:chExt cx="465076" cy="467125"/>
              </a:xfrm>
            </p:grpSpPr>
            <p:sp>
              <p:nvSpPr>
                <p:cNvPr id="237" name="Free-form: Shape 236">
                  <a:extLst>
                    <a:ext uri="{FF2B5EF4-FFF2-40B4-BE49-F238E27FC236}">
                      <a16:creationId xmlns:a16="http://schemas.microsoft.com/office/drawing/2014/main" id="{0BB9DFDA-5F24-C9AE-8394-2A1248DF13BD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" name="Free-form: Shape 237">
                  <a:extLst>
                    <a:ext uri="{FF2B5EF4-FFF2-40B4-BE49-F238E27FC236}">
                      <a16:creationId xmlns:a16="http://schemas.microsoft.com/office/drawing/2014/main" id="{21E20A4F-9799-B920-C099-1412624153E1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D3A1CC97-D29A-46F1-235F-ED32547D7047}"/>
                  </a:ext>
                </a:extLst>
              </p:cNvPr>
              <p:cNvGrpSpPr/>
              <p:nvPr/>
            </p:nvGrpSpPr>
            <p:grpSpPr>
              <a:xfrm>
                <a:off x="4414223" y="1678685"/>
                <a:ext cx="465076" cy="467125"/>
                <a:chOff x="9284627" y="4583215"/>
                <a:chExt cx="465076" cy="467125"/>
              </a:xfrm>
            </p:grpSpPr>
            <p:sp>
              <p:nvSpPr>
                <p:cNvPr id="240" name="Free-form: Shape 239">
                  <a:extLst>
                    <a:ext uri="{FF2B5EF4-FFF2-40B4-BE49-F238E27FC236}">
                      <a16:creationId xmlns:a16="http://schemas.microsoft.com/office/drawing/2014/main" id="{FB808A7F-FC9B-F9B7-4999-F1E1F4D98AB9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41" name="Free-form: Shape 240">
                  <a:extLst>
                    <a:ext uri="{FF2B5EF4-FFF2-40B4-BE49-F238E27FC236}">
                      <a16:creationId xmlns:a16="http://schemas.microsoft.com/office/drawing/2014/main" id="{5667654B-5414-03B5-1066-D3A3BF92E8D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30BE7C02-7DEF-8D7F-4ADB-DEE367C6911E}"/>
                  </a:ext>
                </a:extLst>
              </p:cNvPr>
              <p:cNvGrpSpPr/>
              <p:nvPr/>
            </p:nvGrpSpPr>
            <p:grpSpPr>
              <a:xfrm>
                <a:off x="4414223" y="1311535"/>
                <a:ext cx="465076" cy="467125"/>
                <a:chOff x="9284627" y="4583215"/>
                <a:chExt cx="465076" cy="467125"/>
              </a:xfrm>
            </p:grpSpPr>
            <p:sp>
              <p:nvSpPr>
                <p:cNvPr id="243" name="Free-form: Shape 242">
                  <a:extLst>
                    <a:ext uri="{FF2B5EF4-FFF2-40B4-BE49-F238E27FC236}">
                      <a16:creationId xmlns:a16="http://schemas.microsoft.com/office/drawing/2014/main" id="{1C3118A6-CEC6-737E-5F6D-7098B0DAF8EA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44" name="Free-form: Shape 243">
                  <a:extLst>
                    <a:ext uri="{FF2B5EF4-FFF2-40B4-BE49-F238E27FC236}">
                      <a16:creationId xmlns:a16="http://schemas.microsoft.com/office/drawing/2014/main" id="{1D7ADC77-7419-607C-A170-2FFD8325C1C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</p:grpSp>
      <p:sp>
        <p:nvSpPr>
          <p:cNvPr id="1251" name="TextBox 1250">
            <a:extLst>
              <a:ext uri="{FF2B5EF4-FFF2-40B4-BE49-F238E27FC236}">
                <a16:creationId xmlns:a16="http://schemas.microsoft.com/office/drawing/2014/main" id="{2790E415-6A9E-9C3C-F3B0-0FD1CCA0DC4E}"/>
              </a:ext>
            </a:extLst>
          </p:cNvPr>
          <p:cNvSpPr txBox="1"/>
          <p:nvPr/>
        </p:nvSpPr>
        <p:spPr>
          <a:xfrm>
            <a:off x="251275" y="4499031"/>
            <a:ext cx="112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2060"/>
                </a:solidFill>
                <a:latin typeface="Abadi" panose="020B0604020104020204" pitchFamily="34" charset="0"/>
              </a:defRPr>
            </a:lvl1pPr>
          </a:lstStyle>
          <a:p>
            <a:r>
              <a:rPr lang="en-GB" sz="2000" dirty="0"/>
              <a:t>List</a:t>
            </a:r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2DD1ACDC-3C8C-B1EE-8BAA-F2B92445ABA2}"/>
              </a:ext>
            </a:extLst>
          </p:cNvPr>
          <p:cNvSpPr txBox="1"/>
          <p:nvPr/>
        </p:nvSpPr>
        <p:spPr>
          <a:xfrm>
            <a:off x="7256658" y="4400868"/>
            <a:ext cx="30883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b="1" dirty="0"/>
              <a:t>Ordered</a:t>
            </a:r>
            <a:r>
              <a:rPr lang="en-GB" dirty="0"/>
              <a:t> collection of objects, where the </a:t>
            </a:r>
            <a:r>
              <a:rPr lang="en-GB" b="1" dirty="0"/>
              <a:t>elements</a:t>
            </a:r>
            <a:r>
              <a:rPr lang="en-GB" dirty="0"/>
              <a:t> can be of different structure types.</a:t>
            </a:r>
          </a:p>
        </p:txBody>
      </p:sp>
      <p:grpSp>
        <p:nvGrpSpPr>
          <p:cNvPr id="1624" name="Group 1623">
            <a:extLst>
              <a:ext uri="{FF2B5EF4-FFF2-40B4-BE49-F238E27FC236}">
                <a16:creationId xmlns:a16="http://schemas.microsoft.com/office/drawing/2014/main" id="{2A3033F6-5C85-8467-439A-1895BE7419BE}"/>
              </a:ext>
            </a:extLst>
          </p:cNvPr>
          <p:cNvGrpSpPr/>
          <p:nvPr/>
        </p:nvGrpSpPr>
        <p:grpSpPr>
          <a:xfrm>
            <a:off x="1461549" y="3594083"/>
            <a:ext cx="4884449" cy="2738653"/>
            <a:chOff x="2034497" y="3681256"/>
            <a:chExt cx="4884449" cy="2738653"/>
          </a:xfrm>
        </p:grpSpPr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1CC14559-CAC3-0235-7B88-0B1D342E09C3}"/>
                </a:ext>
              </a:extLst>
            </p:cNvPr>
            <p:cNvGrpSpPr/>
            <p:nvPr/>
          </p:nvGrpSpPr>
          <p:grpSpPr>
            <a:xfrm>
              <a:off x="3038542" y="4029667"/>
              <a:ext cx="1319504" cy="480997"/>
              <a:chOff x="9358196" y="2663698"/>
              <a:chExt cx="1319504" cy="480997"/>
            </a:xfrm>
          </p:grpSpPr>
          <p:grpSp>
            <p:nvGrpSpPr>
              <p:cNvPr id="1355" name="Group 1354">
                <a:extLst>
                  <a:ext uri="{FF2B5EF4-FFF2-40B4-BE49-F238E27FC236}">
                    <a16:creationId xmlns:a16="http://schemas.microsoft.com/office/drawing/2014/main" id="{F2AD319A-849E-BB24-5F3D-6ECF4B1C698D}"/>
                  </a:ext>
                </a:extLst>
              </p:cNvPr>
              <p:cNvGrpSpPr/>
              <p:nvPr/>
            </p:nvGrpSpPr>
            <p:grpSpPr>
              <a:xfrm>
                <a:off x="9358196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1362" name="Free-form: Shape 1361">
                  <a:extLst>
                    <a:ext uri="{FF2B5EF4-FFF2-40B4-BE49-F238E27FC236}">
                      <a16:creationId xmlns:a16="http://schemas.microsoft.com/office/drawing/2014/main" id="{A62EB101-E9DB-C4D9-32C7-4FA331E0673B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63" name="Free-form: Shape 1362">
                  <a:extLst>
                    <a:ext uri="{FF2B5EF4-FFF2-40B4-BE49-F238E27FC236}">
                      <a16:creationId xmlns:a16="http://schemas.microsoft.com/office/drawing/2014/main" id="{F1644FAC-B353-1800-2FD2-4CC8C1781974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356" name="Group 1355">
                <a:extLst>
                  <a:ext uri="{FF2B5EF4-FFF2-40B4-BE49-F238E27FC236}">
                    <a16:creationId xmlns:a16="http://schemas.microsoft.com/office/drawing/2014/main" id="{A97BA7CA-C44A-4ADD-5F52-FE21542F8ABE}"/>
                  </a:ext>
                </a:extLst>
              </p:cNvPr>
              <p:cNvGrpSpPr/>
              <p:nvPr/>
            </p:nvGrpSpPr>
            <p:grpSpPr>
              <a:xfrm>
                <a:off x="9752428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1360" name="Free-form: Shape 1359">
                  <a:extLst>
                    <a:ext uri="{FF2B5EF4-FFF2-40B4-BE49-F238E27FC236}">
                      <a16:creationId xmlns:a16="http://schemas.microsoft.com/office/drawing/2014/main" id="{646BA8FD-6AC9-62AC-58C1-4CBB62C9768A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1" name="Free-form: Shape 1360">
                  <a:extLst>
                    <a:ext uri="{FF2B5EF4-FFF2-40B4-BE49-F238E27FC236}">
                      <a16:creationId xmlns:a16="http://schemas.microsoft.com/office/drawing/2014/main" id="{02604E1A-54FB-F9D6-D890-584A7FEE2BD1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357" name="Group 1356">
                <a:extLst>
                  <a:ext uri="{FF2B5EF4-FFF2-40B4-BE49-F238E27FC236}">
                    <a16:creationId xmlns:a16="http://schemas.microsoft.com/office/drawing/2014/main" id="{65224972-9238-CE89-D064-07E96533BAE3}"/>
                  </a:ext>
                </a:extLst>
              </p:cNvPr>
              <p:cNvGrpSpPr/>
              <p:nvPr/>
            </p:nvGrpSpPr>
            <p:grpSpPr>
              <a:xfrm>
                <a:off x="10146660" y="2663698"/>
                <a:ext cx="531040" cy="480997"/>
                <a:chOff x="8854075" y="3579764"/>
                <a:chExt cx="531040" cy="480997"/>
              </a:xfrm>
            </p:grpSpPr>
            <p:sp>
              <p:nvSpPr>
                <p:cNvPr id="1358" name="Free-form: Shape 1357">
                  <a:extLst>
                    <a:ext uri="{FF2B5EF4-FFF2-40B4-BE49-F238E27FC236}">
                      <a16:creationId xmlns:a16="http://schemas.microsoft.com/office/drawing/2014/main" id="{489846D0-669A-72F3-374C-BEA48D6B9CE8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59" name="Free-form: Shape 1358">
                  <a:extLst>
                    <a:ext uri="{FF2B5EF4-FFF2-40B4-BE49-F238E27FC236}">
                      <a16:creationId xmlns:a16="http://schemas.microsoft.com/office/drawing/2014/main" id="{E165A297-8A9C-6CF9-BE21-2300A93DED8C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1364" name="Group 1363">
              <a:extLst>
                <a:ext uri="{FF2B5EF4-FFF2-40B4-BE49-F238E27FC236}">
                  <a16:creationId xmlns:a16="http://schemas.microsoft.com/office/drawing/2014/main" id="{1EE7E5EB-CDC6-0F88-56C3-9F89FAB0D6F8}"/>
                </a:ext>
              </a:extLst>
            </p:cNvPr>
            <p:cNvGrpSpPr/>
            <p:nvPr/>
          </p:nvGrpSpPr>
          <p:grpSpPr>
            <a:xfrm>
              <a:off x="4770043" y="3681256"/>
              <a:ext cx="1884958" cy="1237533"/>
              <a:chOff x="8965020" y="3250772"/>
              <a:chExt cx="1884958" cy="1237533"/>
            </a:xfrm>
          </p:grpSpPr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ABC68C3D-259C-B5A1-67D8-B3CEC71EF922}"/>
                  </a:ext>
                </a:extLst>
              </p:cNvPr>
              <p:cNvGrpSpPr/>
              <p:nvPr/>
            </p:nvGrpSpPr>
            <p:grpSpPr>
              <a:xfrm>
                <a:off x="8965020" y="4021180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1392" name="Group 1391">
                  <a:extLst>
                    <a:ext uri="{FF2B5EF4-FFF2-40B4-BE49-F238E27FC236}">
                      <a16:creationId xmlns:a16="http://schemas.microsoft.com/office/drawing/2014/main" id="{E826CA51-4F17-E1A4-DDE1-28FDCD4F0EBC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402" name="Free-form: Shape 1401">
                    <a:extLst>
                      <a:ext uri="{FF2B5EF4-FFF2-40B4-BE49-F238E27FC236}">
                        <a16:creationId xmlns:a16="http://schemas.microsoft.com/office/drawing/2014/main" id="{4A55AE21-FAC4-3D61-C5B1-3408006BCB34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03" name="Free-form: Shape 1402">
                    <a:extLst>
                      <a:ext uri="{FF2B5EF4-FFF2-40B4-BE49-F238E27FC236}">
                        <a16:creationId xmlns:a16="http://schemas.microsoft.com/office/drawing/2014/main" id="{C22AA744-845A-DE3A-6AF9-721C6E817622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93" name="Group 1392">
                  <a:extLst>
                    <a:ext uri="{FF2B5EF4-FFF2-40B4-BE49-F238E27FC236}">
                      <a16:creationId xmlns:a16="http://schemas.microsoft.com/office/drawing/2014/main" id="{B97D9DC3-31D0-A51A-5929-A177514735E5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400" name="Free-form: Shape 1399">
                    <a:extLst>
                      <a:ext uri="{FF2B5EF4-FFF2-40B4-BE49-F238E27FC236}">
                        <a16:creationId xmlns:a16="http://schemas.microsoft.com/office/drawing/2014/main" id="{448EF96E-0F11-F947-A44C-5F08589F86D3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01" name="Free-form: Shape 1400">
                    <a:extLst>
                      <a:ext uri="{FF2B5EF4-FFF2-40B4-BE49-F238E27FC236}">
                        <a16:creationId xmlns:a16="http://schemas.microsoft.com/office/drawing/2014/main" id="{F5E0295A-77A0-6E17-7106-9E7E62D3498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94" name="Group 1393">
                  <a:extLst>
                    <a:ext uri="{FF2B5EF4-FFF2-40B4-BE49-F238E27FC236}">
                      <a16:creationId xmlns:a16="http://schemas.microsoft.com/office/drawing/2014/main" id="{6252DECD-24B5-14C8-B2C1-1CC5F8CE164A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98" name="Free-form: Shape 1397">
                    <a:extLst>
                      <a:ext uri="{FF2B5EF4-FFF2-40B4-BE49-F238E27FC236}">
                        <a16:creationId xmlns:a16="http://schemas.microsoft.com/office/drawing/2014/main" id="{23AE1E86-A595-6519-9EBF-238F2A5D1B0D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9" name="Free-form: Shape 1398">
                    <a:extLst>
                      <a:ext uri="{FF2B5EF4-FFF2-40B4-BE49-F238E27FC236}">
                        <a16:creationId xmlns:a16="http://schemas.microsoft.com/office/drawing/2014/main" id="{FC6E7F21-7741-5CCC-676A-CF8BAA2BE004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95" name="Group 1394">
                  <a:extLst>
                    <a:ext uri="{FF2B5EF4-FFF2-40B4-BE49-F238E27FC236}">
                      <a16:creationId xmlns:a16="http://schemas.microsoft.com/office/drawing/2014/main" id="{6485516D-F300-22F8-5144-0B717F2CBB9C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96" name="Free-form: Shape 1395">
                    <a:extLst>
                      <a:ext uri="{FF2B5EF4-FFF2-40B4-BE49-F238E27FC236}">
                        <a16:creationId xmlns:a16="http://schemas.microsoft.com/office/drawing/2014/main" id="{27D3E585-A27A-4CD2-A69D-045B85E42659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7" name="Free-form: Shape 1396">
                    <a:extLst>
                      <a:ext uri="{FF2B5EF4-FFF2-40B4-BE49-F238E27FC236}">
                        <a16:creationId xmlns:a16="http://schemas.microsoft.com/office/drawing/2014/main" id="{9AC74ED7-9723-13C9-F3F4-5F0A21E428E6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EDD242F4-1302-D65F-1F25-B7EDC4783D32}"/>
                  </a:ext>
                </a:extLst>
              </p:cNvPr>
              <p:cNvGrpSpPr/>
              <p:nvPr/>
            </p:nvGrpSpPr>
            <p:grpSpPr>
              <a:xfrm>
                <a:off x="8965020" y="3635976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1380" name="Group 1379">
                  <a:extLst>
                    <a:ext uri="{FF2B5EF4-FFF2-40B4-BE49-F238E27FC236}">
                      <a16:creationId xmlns:a16="http://schemas.microsoft.com/office/drawing/2014/main" id="{611E6411-F2D4-83C9-6892-60FB48764C20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90" name="Free-form: Shape 1389">
                    <a:extLst>
                      <a:ext uri="{FF2B5EF4-FFF2-40B4-BE49-F238E27FC236}">
                        <a16:creationId xmlns:a16="http://schemas.microsoft.com/office/drawing/2014/main" id="{649AD95F-7252-1160-BC93-BA6E81FC411A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1" name="Free-form: Shape 1390">
                    <a:extLst>
                      <a:ext uri="{FF2B5EF4-FFF2-40B4-BE49-F238E27FC236}">
                        <a16:creationId xmlns:a16="http://schemas.microsoft.com/office/drawing/2014/main" id="{CAFD54FA-3349-8A29-734E-572E5754CC25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81" name="Group 1380">
                  <a:extLst>
                    <a:ext uri="{FF2B5EF4-FFF2-40B4-BE49-F238E27FC236}">
                      <a16:creationId xmlns:a16="http://schemas.microsoft.com/office/drawing/2014/main" id="{D285711E-E62D-36CA-51CE-0B43CF2D787C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88" name="Free-form: Shape 1387">
                    <a:extLst>
                      <a:ext uri="{FF2B5EF4-FFF2-40B4-BE49-F238E27FC236}">
                        <a16:creationId xmlns:a16="http://schemas.microsoft.com/office/drawing/2014/main" id="{11273981-D7CD-6C88-F95F-41C12B31814E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9" name="Free-form: Shape 1388">
                    <a:extLst>
                      <a:ext uri="{FF2B5EF4-FFF2-40B4-BE49-F238E27FC236}">
                        <a16:creationId xmlns:a16="http://schemas.microsoft.com/office/drawing/2014/main" id="{1F490FA5-B7F1-1F8F-E265-1C1B9FB8E9B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82" name="Group 1381">
                  <a:extLst>
                    <a:ext uri="{FF2B5EF4-FFF2-40B4-BE49-F238E27FC236}">
                      <a16:creationId xmlns:a16="http://schemas.microsoft.com/office/drawing/2014/main" id="{9256EA02-F8ED-75E3-919F-D789CA169B2E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86" name="Free-form: Shape 1385">
                    <a:extLst>
                      <a:ext uri="{FF2B5EF4-FFF2-40B4-BE49-F238E27FC236}">
                        <a16:creationId xmlns:a16="http://schemas.microsoft.com/office/drawing/2014/main" id="{2F55769B-5052-A2D4-2158-A6550288B91F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7" name="Free-form: Shape 1386">
                    <a:extLst>
                      <a:ext uri="{FF2B5EF4-FFF2-40B4-BE49-F238E27FC236}">
                        <a16:creationId xmlns:a16="http://schemas.microsoft.com/office/drawing/2014/main" id="{290AF500-E642-EE0B-A81D-968F0626F48E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83" name="Group 1382">
                  <a:extLst>
                    <a:ext uri="{FF2B5EF4-FFF2-40B4-BE49-F238E27FC236}">
                      <a16:creationId xmlns:a16="http://schemas.microsoft.com/office/drawing/2014/main" id="{A9A34DFC-B61E-F583-E6BF-EBD4B2005750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84" name="Free-form: Shape 1383">
                    <a:extLst>
                      <a:ext uri="{FF2B5EF4-FFF2-40B4-BE49-F238E27FC236}">
                        <a16:creationId xmlns:a16="http://schemas.microsoft.com/office/drawing/2014/main" id="{69AB30D6-2283-71CE-FEF1-0FC6ADABF23F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5" name="Free-form: Shape 1384">
                    <a:extLst>
                      <a:ext uri="{FF2B5EF4-FFF2-40B4-BE49-F238E27FC236}">
                        <a16:creationId xmlns:a16="http://schemas.microsoft.com/office/drawing/2014/main" id="{25CE129B-9542-6AD2-9342-E7F5AF67538A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BCB6D0F-2F4D-5507-3D27-278A0DCC49E3}"/>
                  </a:ext>
                </a:extLst>
              </p:cNvPr>
              <p:cNvGrpSpPr/>
              <p:nvPr/>
            </p:nvGrpSpPr>
            <p:grpSpPr>
              <a:xfrm>
                <a:off x="8965020" y="3250772"/>
                <a:ext cx="1884958" cy="467125"/>
                <a:chOff x="9284627" y="4517632"/>
                <a:chExt cx="1884958" cy="467125"/>
              </a:xfrm>
            </p:grpSpPr>
            <p:grpSp>
              <p:nvGrpSpPr>
                <p:cNvPr id="1368" name="Group 1367">
                  <a:extLst>
                    <a:ext uri="{FF2B5EF4-FFF2-40B4-BE49-F238E27FC236}">
                      <a16:creationId xmlns:a16="http://schemas.microsoft.com/office/drawing/2014/main" id="{A569FC8E-90DD-830E-C880-E4CE98E71A87}"/>
                    </a:ext>
                  </a:extLst>
                </p:cNvPr>
                <p:cNvGrpSpPr/>
                <p:nvPr/>
              </p:nvGrpSpPr>
              <p:grpSpPr>
                <a:xfrm>
                  <a:off x="9284627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78" name="Free-form: Shape 1377">
                    <a:extLst>
                      <a:ext uri="{FF2B5EF4-FFF2-40B4-BE49-F238E27FC236}">
                        <a16:creationId xmlns:a16="http://schemas.microsoft.com/office/drawing/2014/main" id="{2E37231E-3B49-6EFC-F4FD-884A27D8CD72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9" name="Free-form: Shape 1378">
                    <a:extLst>
                      <a:ext uri="{FF2B5EF4-FFF2-40B4-BE49-F238E27FC236}">
                        <a16:creationId xmlns:a16="http://schemas.microsoft.com/office/drawing/2014/main" id="{7AAA5894-5BF7-7358-ABE8-E92CFE257F7C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69" name="Group 1368">
                  <a:extLst>
                    <a:ext uri="{FF2B5EF4-FFF2-40B4-BE49-F238E27FC236}">
                      <a16:creationId xmlns:a16="http://schemas.microsoft.com/office/drawing/2014/main" id="{5FC69D33-A7CB-FA6C-DD9C-90FBB9988893}"/>
                    </a:ext>
                  </a:extLst>
                </p:cNvPr>
                <p:cNvGrpSpPr/>
                <p:nvPr/>
              </p:nvGrpSpPr>
              <p:grpSpPr>
                <a:xfrm>
                  <a:off x="9757921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76" name="Free-form: Shape 1375">
                    <a:extLst>
                      <a:ext uri="{FF2B5EF4-FFF2-40B4-BE49-F238E27FC236}">
                        <a16:creationId xmlns:a16="http://schemas.microsoft.com/office/drawing/2014/main" id="{28D0D78E-817F-8F75-E003-9A8250B38F38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7" name="Free-form: Shape 1376">
                    <a:extLst>
                      <a:ext uri="{FF2B5EF4-FFF2-40B4-BE49-F238E27FC236}">
                        <a16:creationId xmlns:a16="http://schemas.microsoft.com/office/drawing/2014/main" id="{E15D2EF7-66DA-164B-5221-9474D8406C10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70" name="Group 1369">
                  <a:extLst>
                    <a:ext uri="{FF2B5EF4-FFF2-40B4-BE49-F238E27FC236}">
                      <a16:creationId xmlns:a16="http://schemas.microsoft.com/office/drawing/2014/main" id="{6E5999AB-DB91-8D74-6915-A9AD7183EE5D}"/>
                    </a:ext>
                  </a:extLst>
                </p:cNvPr>
                <p:cNvGrpSpPr/>
                <p:nvPr/>
              </p:nvGrpSpPr>
              <p:grpSpPr>
                <a:xfrm>
                  <a:off x="10231215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74" name="Free-form: Shape 1373">
                    <a:extLst>
                      <a:ext uri="{FF2B5EF4-FFF2-40B4-BE49-F238E27FC236}">
                        <a16:creationId xmlns:a16="http://schemas.microsoft.com/office/drawing/2014/main" id="{86183FA1-48C8-D4AC-FBE1-E91E6700F442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5" name="Free-form: Shape 1374">
                    <a:extLst>
                      <a:ext uri="{FF2B5EF4-FFF2-40B4-BE49-F238E27FC236}">
                        <a16:creationId xmlns:a16="http://schemas.microsoft.com/office/drawing/2014/main" id="{BAF3E0E3-3335-D698-3360-D787E9768C18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  <p:grpSp>
              <p:nvGrpSpPr>
                <p:cNvPr id="1371" name="Group 1370">
                  <a:extLst>
                    <a:ext uri="{FF2B5EF4-FFF2-40B4-BE49-F238E27FC236}">
                      <a16:creationId xmlns:a16="http://schemas.microsoft.com/office/drawing/2014/main" id="{B9DB644A-8439-B12D-C414-BBB283F5263C}"/>
                    </a:ext>
                  </a:extLst>
                </p:cNvPr>
                <p:cNvGrpSpPr/>
                <p:nvPr/>
              </p:nvGrpSpPr>
              <p:grpSpPr>
                <a:xfrm>
                  <a:off x="10704509" y="4517632"/>
                  <a:ext cx="465076" cy="467125"/>
                  <a:chOff x="9284627" y="4583215"/>
                  <a:chExt cx="465076" cy="467125"/>
                </a:xfrm>
              </p:grpSpPr>
              <p:sp>
                <p:nvSpPr>
                  <p:cNvPr id="1372" name="Free-form: Shape 1371">
                    <a:extLst>
                      <a:ext uri="{FF2B5EF4-FFF2-40B4-BE49-F238E27FC236}">
                        <a16:creationId xmlns:a16="http://schemas.microsoft.com/office/drawing/2014/main" id="{5A0ECA2D-9071-779A-8C40-B4552DCB0820}"/>
                      </a:ext>
                    </a:extLst>
                  </p:cNvPr>
                  <p:cNvSpPr/>
                  <p:nvPr/>
                </p:nvSpPr>
                <p:spPr>
                  <a:xfrm>
                    <a:off x="9292845" y="4602764"/>
                    <a:ext cx="445430" cy="424338"/>
                  </a:xfrm>
                  <a:custGeom>
                    <a:avLst/>
                    <a:gdLst>
                      <a:gd name="connsiteX0" fmla="*/ 8318 w 445430"/>
                      <a:gd name="connsiteY0" fmla="*/ 88299 h 424338"/>
                      <a:gd name="connsiteX1" fmla="*/ 170243 w 445430"/>
                      <a:gd name="connsiteY1" fmla="*/ 19242 h 424338"/>
                      <a:gd name="connsiteX2" fmla="*/ 196436 w 445430"/>
                      <a:gd name="connsiteY2" fmla="*/ 192 h 424338"/>
                      <a:gd name="connsiteX3" fmla="*/ 220249 w 445430"/>
                      <a:gd name="connsiteY3" fmla="*/ 12099 h 424338"/>
                      <a:gd name="connsiteX4" fmla="*/ 422655 w 445430"/>
                      <a:gd name="connsiteY4" fmla="*/ 52580 h 424338"/>
                      <a:gd name="connsiteX5" fmla="*/ 436943 w 445430"/>
                      <a:gd name="connsiteY5" fmla="*/ 66867 h 424338"/>
                      <a:gd name="connsiteX6" fmla="*/ 434561 w 445430"/>
                      <a:gd name="connsiteY6" fmla="*/ 326424 h 424338"/>
                      <a:gd name="connsiteX7" fmla="*/ 305974 w 445430"/>
                      <a:gd name="connsiteY7" fmla="*/ 395480 h 424338"/>
                      <a:gd name="connsiteX8" fmla="*/ 272636 w 445430"/>
                      <a:gd name="connsiteY8" fmla="*/ 424055 h 424338"/>
                      <a:gd name="connsiteX9" fmla="*/ 234536 w 445430"/>
                      <a:gd name="connsiteY9" fmla="*/ 407386 h 424338"/>
                      <a:gd name="connsiteX10" fmla="*/ 22605 w 445430"/>
                      <a:gd name="connsiteY10" fmla="*/ 364524 h 424338"/>
                      <a:gd name="connsiteX11" fmla="*/ 22605 w 445430"/>
                      <a:gd name="connsiteY11" fmla="*/ 326424 h 424338"/>
                      <a:gd name="connsiteX12" fmla="*/ 8318 w 445430"/>
                      <a:gd name="connsiteY12" fmla="*/ 88299 h 42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430" h="424338">
                        <a:moveTo>
                          <a:pt x="8318" y="88299"/>
                        </a:moveTo>
                        <a:cubicBezTo>
                          <a:pt x="32924" y="37102"/>
                          <a:pt x="138890" y="33926"/>
                          <a:pt x="170243" y="19242"/>
                        </a:cubicBezTo>
                        <a:cubicBezTo>
                          <a:pt x="201596" y="4558"/>
                          <a:pt x="188102" y="1382"/>
                          <a:pt x="196436" y="192"/>
                        </a:cubicBezTo>
                        <a:cubicBezTo>
                          <a:pt x="204770" y="-998"/>
                          <a:pt x="182546" y="3368"/>
                          <a:pt x="220249" y="12099"/>
                        </a:cubicBezTo>
                        <a:cubicBezTo>
                          <a:pt x="257952" y="20830"/>
                          <a:pt x="386539" y="43452"/>
                          <a:pt x="422655" y="52580"/>
                        </a:cubicBezTo>
                        <a:cubicBezTo>
                          <a:pt x="458771" y="61708"/>
                          <a:pt x="434959" y="21226"/>
                          <a:pt x="436943" y="66867"/>
                        </a:cubicBezTo>
                        <a:cubicBezTo>
                          <a:pt x="438927" y="112508"/>
                          <a:pt x="456389" y="271655"/>
                          <a:pt x="434561" y="326424"/>
                        </a:cubicBezTo>
                        <a:cubicBezTo>
                          <a:pt x="412733" y="381193"/>
                          <a:pt x="332962" y="379208"/>
                          <a:pt x="305974" y="395480"/>
                        </a:cubicBezTo>
                        <a:cubicBezTo>
                          <a:pt x="278986" y="411752"/>
                          <a:pt x="284542" y="422071"/>
                          <a:pt x="272636" y="424055"/>
                        </a:cubicBezTo>
                        <a:cubicBezTo>
                          <a:pt x="260730" y="426039"/>
                          <a:pt x="276208" y="417308"/>
                          <a:pt x="234536" y="407386"/>
                        </a:cubicBezTo>
                        <a:cubicBezTo>
                          <a:pt x="192864" y="397464"/>
                          <a:pt x="57927" y="378018"/>
                          <a:pt x="22605" y="364524"/>
                        </a:cubicBezTo>
                        <a:cubicBezTo>
                          <a:pt x="-12717" y="351030"/>
                          <a:pt x="23796" y="370477"/>
                          <a:pt x="22605" y="326424"/>
                        </a:cubicBezTo>
                        <a:cubicBezTo>
                          <a:pt x="21414" y="282371"/>
                          <a:pt x="-16288" y="139496"/>
                          <a:pt x="8318" y="8829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3" name="Free-form: Shape 1372">
                    <a:extLst>
                      <a:ext uri="{FF2B5EF4-FFF2-40B4-BE49-F238E27FC236}">
                        <a16:creationId xmlns:a16="http://schemas.microsoft.com/office/drawing/2014/main" id="{B6BA25F2-D546-8197-5DB7-B18DB0102796}"/>
                      </a:ext>
                    </a:extLst>
                  </p:cNvPr>
                  <p:cNvSpPr/>
                  <p:nvPr/>
                </p:nvSpPr>
                <p:spPr>
                  <a:xfrm flipH="1">
                    <a:off x="9284627" y="4583215"/>
                    <a:ext cx="465076" cy="467125"/>
                  </a:xfrm>
                  <a:custGeom>
                    <a:avLst/>
                    <a:gdLst>
                      <a:gd name="connsiteX0" fmla="*/ 292732 w 723900"/>
                      <a:gd name="connsiteY0" fmla="*/ 727091 h 727090"/>
                      <a:gd name="connsiteX1" fmla="*/ 723900 w 723900"/>
                      <a:gd name="connsiteY1" fmla="*/ 623021 h 727090"/>
                      <a:gd name="connsiteX2" fmla="*/ 723900 w 723900"/>
                      <a:gd name="connsiteY2" fmla="*/ 149438 h 727090"/>
                      <a:gd name="connsiteX3" fmla="*/ 410089 w 723900"/>
                      <a:gd name="connsiteY3" fmla="*/ 0 h 727090"/>
                      <a:gd name="connsiteX4" fmla="*/ 0 w 723900"/>
                      <a:gd name="connsiteY4" fmla="*/ 89478 h 727090"/>
                      <a:gd name="connsiteX5" fmla="*/ 0 w 723900"/>
                      <a:gd name="connsiteY5" fmla="*/ 569471 h 727090"/>
                      <a:gd name="connsiteX6" fmla="*/ 403165 w 723900"/>
                      <a:gd name="connsiteY6" fmla="*/ 60007 h 727090"/>
                      <a:gd name="connsiteX7" fmla="*/ 608314 w 723900"/>
                      <a:gd name="connsiteY7" fmla="*/ 157696 h 727090"/>
                      <a:gd name="connsiteX8" fmla="*/ 442236 w 723900"/>
                      <a:gd name="connsiteY8" fmla="*/ 194920 h 727090"/>
                      <a:gd name="connsiteX9" fmla="*/ 300809 w 723900"/>
                      <a:gd name="connsiteY9" fmla="*/ 226619 h 727090"/>
                      <a:gd name="connsiteX10" fmla="*/ 110128 w 723900"/>
                      <a:gd name="connsiteY10" fmla="*/ 123939 h 727090"/>
                      <a:gd name="connsiteX11" fmla="*/ 57150 w 723900"/>
                      <a:gd name="connsiteY11" fmla="*/ 535334 h 727090"/>
                      <a:gd name="connsiteX12" fmla="*/ 57150 w 723900"/>
                      <a:gd name="connsiteY12" fmla="*/ 160325 h 727090"/>
                      <a:gd name="connsiteX13" fmla="*/ 268081 w 723900"/>
                      <a:gd name="connsiteY13" fmla="*/ 273910 h 727090"/>
                      <a:gd name="connsiteX14" fmla="*/ 268081 w 723900"/>
                      <a:gd name="connsiteY14" fmla="*/ 648919 h 727090"/>
                      <a:gd name="connsiteX15" fmla="*/ 666750 w 723900"/>
                      <a:gd name="connsiteY15" fmla="*/ 578025 h 727090"/>
                      <a:gd name="connsiteX16" fmla="*/ 325231 w 723900"/>
                      <a:gd name="connsiteY16" fmla="*/ 660464 h 727090"/>
                      <a:gd name="connsiteX17" fmla="*/ 325231 w 723900"/>
                      <a:gd name="connsiteY17" fmla="*/ 279721 h 727090"/>
                      <a:gd name="connsiteX18" fmla="*/ 473669 w 723900"/>
                      <a:gd name="connsiteY18" fmla="*/ 246440 h 727090"/>
                      <a:gd name="connsiteX19" fmla="*/ 666750 w 723900"/>
                      <a:gd name="connsiteY19" fmla="*/ 203168 h 72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23900" h="727090">
                        <a:moveTo>
                          <a:pt x="292732" y="727091"/>
                        </a:moveTo>
                        <a:lnTo>
                          <a:pt x="723900" y="623021"/>
                        </a:lnTo>
                        <a:lnTo>
                          <a:pt x="723900" y="149438"/>
                        </a:lnTo>
                        <a:lnTo>
                          <a:pt x="410089" y="0"/>
                        </a:lnTo>
                        <a:lnTo>
                          <a:pt x="0" y="89478"/>
                        </a:lnTo>
                        <a:lnTo>
                          <a:pt x="0" y="569471"/>
                        </a:lnTo>
                        <a:close/>
                        <a:moveTo>
                          <a:pt x="403165" y="60007"/>
                        </a:moveTo>
                        <a:lnTo>
                          <a:pt x="608314" y="157696"/>
                        </a:lnTo>
                        <a:lnTo>
                          <a:pt x="442236" y="194920"/>
                        </a:lnTo>
                        <a:lnTo>
                          <a:pt x="300809" y="226619"/>
                        </a:lnTo>
                        <a:lnTo>
                          <a:pt x="110128" y="123939"/>
                        </a:lnTo>
                        <a:close/>
                        <a:moveTo>
                          <a:pt x="57150" y="535334"/>
                        </a:moveTo>
                        <a:lnTo>
                          <a:pt x="57150" y="160325"/>
                        </a:lnTo>
                        <a:lnTo>
                          <a:pt x="268081" y="273910"/>
                        </a:lnTo>
                        <a:lnTo>
                          <a:pt x="268081" y="648919"/>
                        </a:lnTo>
                        <a:close/>
                        <a:moveTo>
                          <a:pt x="666750" y="578025"/>
                        </a:moveTo>
                        <a:lnTo>
                          <a:pt x="325231" y="660464"/>
                        </a:lnTo>
                        <a:lnTo>
                          <a:pt x="325231" y="279721"/>
                        </a:lnTo>
                        <a:lnTo>
                          <a:pt x="473669" y="246440"/>
                        </a:lnTo>
                        <a:lnTo>
                          <a:pt x="666750" y="2031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21599983" rev="0"/>
                    </a:camera>
                    <a:lightRig rig="threePt" dir="t"/>
                  </a:scene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GB" dirty="0"/>
                  </a:p>
                </p:txBody>
              </p:sp>
            </p:grpSp>
          </p:grpSp>
        </p:grpSp>
        <p:grpSp>
          <p:nvGrpSpPr>
            <p:cNvPr id="1467" name="Group 1466">
              <a:extLst>
                <a:ext uri="{FF2B5EF4-FFF2-40B4-BE49-F238E27FC236}">
                  <a16:creationId xmlns:a16="http://schemas.microsoft.com/office/drawing/2014/main" id="{8089360D-D060-2E4E-DB78-441CE147EE28}"/>
                </a:ext>
              </a:extLst>
            </p:cNvPr>
            <p:cNvGrpSpPr/>
            <p:nvPr/>
          </p:nvGrpSpPr>
          <p:grpSpPr>
            <a:xfrm>
              <a:off x="2339715" y="4991692"/>
              <a:ext cx="1774248" cy="1428217"/>
              <a:chOff x="6487938" y="3896714"/>
              <a:chExt cx="1774248" cy="1428217"/>
            </a:xfrm>
          </p:grpSpPr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00D8D465-0A28-EA90-A273-6BF00F178916}"/>
                  </a:ext>
                </a:extLst>
              </p:cNvPr>
              <p:cNvGrpSpPr/>
              <p:nvPr/>
            </p:nvGrpSpPr>
            <p:grpSpPr>
              <a:xfrm>
                <a:off x="6720055" y="3896714"/>
                <a:ext cx="1542131" cy="982933"/>
                <a:chOff x="9466181" y="3156678"/>
                <a:chExt cx="1542131" cy="982933"/>
              </a:xfrm>
            </p:grpSpPr>
            <p:grpSp>
              <p:nvGrpSpPr>
                <p:cNvPr id="1405" name="Group 1404">
                  <a:extLst>
                    <a:ext uri="{FF2B5EF4-FFF2-40B4-BE49-F238E27FC236}">
                      <a16:creationId xmlns:a16="http://schemas.microsoft.com/office/drawing/2014/main" id="{09041268-9099-8ACF-186F-957690A5E702}"/>
                    </a:ext>
                  </a:extLst>
                </p:cNvPr>
                <p:cNvGrpSpPr/>
                <p:nvPr/>
              </p:nvGrpSpPr>
              <p:grpSpPr>
                <a:xfrm>
                  <a:off x="9466181" y="3554942"/>
                  <a:ext cx="1542131" cy="584669"/>
                  <a:chOff x="9456353" y="3213828"/>
                  <a:chExt cx="1542131" cy="584669"/>
                </a:xfrm>
              </p:grpSpPr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6EE0EAC4-3D01-0550-F539-29E6A09038C9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23" name="Oval 1422">
                      <a:extLst>
                        <a:ext uri="{FF2B5EF4-FFF2-40B4-BE49-F238E27FC236}">
                          <a16:creationId xmlns:a16="http://schemas.microsoft.com/office/drawing/2014/main" id="{C7F4C8D4-DB8E-B5B1-D83F-111CA071D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24" name="Graphic 1423" descr="Sphere with solid fill">
                      <a:extLst>
                        <a:ext uri="{FF2B5EF4-FFF2-40B4-BE49-F238E27FC236}">
                          <a16:creationId xmlns:a16="http://schemas.microsoft.com/office/drawing/2014/main" id="{4E25C7A8-819F-4D5D-3C2A-C514FD7015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993E7D66-D0D2-4593-50E8-DB1A1543824F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21" name="Oval 1420">
                      <a:extLst>
                        <a:ext uri="{FF2B5EF4-FFF2-40B4-BE49-F238E27FC236}">
                          <a16:creationId xmlns:a16="http://schemas.microsoft.com/office/drawing/2014/main" id="{1A08B7E7-857E-ED63-C542-E2E337E9B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22" name="Graphic 1421" descr="Sphere with solid fill">
                      <a:extLst>
                        <a:ext uri="{FF2B5EF4-FFF2-40B4-BE49-F238E27FC236}">
                          <a16:creationId xmlns:a16="http://schemas.microsoft.com/office/drawing/2014/main" id="{F3CD49B9-5EB8-2F1E-899C-9FEE486411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18" name="Group 1417">
                    <a:extLst>
                      <a:ext uri="{FF2B5EF4-FFF2-40B4-BE49-F238E27FC236}">
                        <a16:creationId xmlns:a16="http://schemas.microsoft.com/office/drawing/2014/main" id="{C6C50BEE-119C-31FF-7368-DE02ECEC7541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19" name="Oval 1418">
                      <a:extLst>
                        <a:ext uri="{FF2B5EF4-FFF2-40B4-BE49-F238E27FC236}">
                          <a16:creationId xmlns:a16="http://schemas.microsoft.com/office/drawing/2014/main" id="{DB854D20-D842-B545-20D1-C6823948B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20" name="Graphic 1419" descr="Sphere with solid fill">
                      <a:extLst>
                        <a:ext uri="{FF2B5EF4-FFF2-40B4-BE49-F238E27FC236}">
                          <a16:creationId xmlns:a16="http://schemas.microsoft.com/office/drawing/2014/main" id="{4C1FE6E6-7734-FDDC-B71B-DE005DEE7F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  <p:grpSp>
              <p:nvGrpSpPr>
                <p:cNvPr id="1406" name="Group 1405">
                  <a:extLst>
                    <a:ext uri="{FF2B5EF4-FFF2-40B4-BE49-F238E27FC236}">
                      <a16:creationId xmlns:a16="http://schemas.microsoft.com/office/drawing/2014/main" id="{B6FB59F5-C3B5-7BDA-02A8-BCD6C19A5FB7}"/>
                    </a:ext>
                  </a:extLst>
                </p:cNvPr>
                <p:cNvGrpSpPr/>
                <p:nvPr/>
              </p:nvGrpSpPr>
              <p:grpSpPr>
                <a:xfrm>
                  <a:off x="9466181" y="3156678"/>
                  <a:ext cx="1542131" cy="584669"/>
                  <a:chOff x="9456353" y="3156678"/>
                  <a:chExt cx="1542131" cy="584669"/>
                </a:xfrm>
              </p:grpSpPr>
              <p:grpSp>
                <p:nvGrpSpPr>
                  <p:cNvPr id="1407" name="Group 1406">
                    <a:extLst>
                      <a:ext uri="{FF2B5EF4-FFF2-40B4-BE49-F238E27FC236}">
                        <a16:creationId xmlns:a16="http://schemas.microsoft.com/office/drawing/2014/main" id="{3D254E06-099F-F4A9-7806-D04B6B507F89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14" name="Oval 1413">
                      <a:extLst>
                        <a:ext uri="{FF2B5EF4-FFF2-40B4-BE49-F238E27FC236}">
                          <a16:creationId xmlns:a16="http://schemas.microsoft.com/office/drawing/2014/main" id="{A328E4E1-B136-222E-759B-FE2144B11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15" name="Graphic 1414" descr="Sphere with solid fill">
                      <a:extLst>
                        <a:ext uri="{FF2B5EF4-FFF2-40B4-BE49-F238E27FC236}">
                          <a16:creationId xmlns:a16="http://schemas.microsoft.com/office/drawing/2014/main" id="{943425C9-A2D7-4227-A783-C6E9930D80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08" name="Group 1407">
                    <a:extLst>
                      <a:ext uri="{FF2B5EF4-FFF2-40B4-BE49-F238E27FC236}">
                        <a16:creationId xmlns:a16="http://schemas.microsoft.com/office/drawing/2014/main" id="{4F0E1DEC-9DEE-0A10-171B-BD21EFF11671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12" name="Oval 1411">
                      <a:extLst>
                        <a:ext uri="{FF2B5EF4-FFF2-40B4-BE49-F238E27FC236}">
                          <a16:creationId xmlns:a16="http://schemas.microsoft.com/office/drawing/2014/main" id="{3B727038-7AE4-AF53-EC25-2F61631AC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13" name="Graphic 1412" descr="Sphere with solid fill">
                      <a:extLst>
                        <a:ext uri="{FF2B5EF4-FFF2-40B4-BE49-F238E27FC236}">
                          <a16:creationId xmlns:a16="http://schemas.microsoft.com/office/drawing/2014/main" id="{8CDB883E-3782-E74B-2239-B05F47431B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09" name="Group 1408">
                    <a:extLst>
                      <a:ext uri="{FF2B5EF4-FFF2-40B4-BE49-F238E27FC236}">
                        <a16:creationId xmlns:a16="http://schemas.microsoft.com/office/drawing/2014/main" id="{78F5BEBE-E91B-5752-E009-A06409978FE2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10" name="Oval 1409">
                      <a:extLst>
                        <a:ext uri="{FF2B5EF4-FFF2-40B4-BE49-F238E27FC236}">
                          <a16:creationId xmlns:a16="http://schemas.microsoft.com/office/drawing/2014/main" id="{D935B7F5-898F-A875-70E8-D727BBB20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11" name="Graphic 1410" descr="Sphere with solid fill">
                      <a:extLst>
                        <a:ext uri="{FF2B5EF4-FFF2-40B4-BE49-F238E27FC236}">
                          <a16:creationId xmlns:a16="http://schemas.microsoft.com/office/drawing/2014/main" id="{273C2164-8D27-BB26-FE0B-9907E63B9D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</p:grpSp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68CB295D-F0F2-67EE-16DA-FD3154DB2B04}"/>
                  </a:ext>
                </a:extLst>
              </p:cNvPr>
              <p:cNvGrpSpPr/>
              <p:nvPr/>
            </p:nvGrpSpPr>
            <p:grpSpPr>
              <a:xfrm>
                <a:off x="6603997" y="4119356"/>
                <a:ext cx="1542131" cy="982933"/>
                <a:chOff x="9466181" y="3156678"/>
                <a:chExt cx="1542131" cy="982933"/>
              </a:xfrm>
            </p:grpSpPr>
            <p:grpSp>
              <p:nvGrpSpPr>
                <p:cNvPr id="1426" name="Group 1425">
                  <a:extLst>
                    <a:ext uri="{FF2B5EF4-FFF2-40B4-BE49-F238E27FC236}">
                      <a16:creationId xmlns:a16="http://schemas.microsoft.com/office/drawing/2014/main" id="{6E36481F-4B8C-006F-DFEB-F08BD275461C}"/>
                    </a:ext>
                  </a:extLst>
                </p:cNvPr>
                <p:cNvGrpSpPr/>
                <p:nvPr/>
              </p:nvGrpSpPr>
              <p:grpSpPr>
                <a:xfrm>
                  <a:off x="9466181" y="3554942"/>
                  <a:ext cx="1542131" cy="584669"/>
                  <a:chOff x="9456353" y="3213828"/>
                  <a:chExt cx="1542131" cy="584669"/>
                </a:xfrm>
              </p:grpSpPr>
              <p:grpSp>
                <p:nvGrpSpPr>
                  <p:cNvPr id="1437" name="Group 1436">
                    <a:extLst>
                      <a:ext uri="{FF2B5EF4-FFF2-40B4-BE49-F238E27FC236}">
                        <a16:creationId xmlns:a16="http://schemas.microsoft.com/office/drawing/2014/main" id="{3F03C150-60ED-0926-57AE-1634CCD2C330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44" name="Oval 1443">
                      <a:extLst>
                        <a:ext uri="{FF2B5EF4-FFF2-40B4-BE49-F238E27FC236}">
                          <a16:creationId xmlns:a16="http://schemas.microsoft.com/office/drawing/2014/main" id="{A09BD4C2-CF88-C69F-A377-AF395BA5F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45" name="Graphic 1444" descr="Sphere with solid fill">
                      <a:extLst>
                        <a:ext uri="{FF2B5EF4-FFF2-40B4-BE49-F238E27FC236}">
                          <a16:creationId xmlns:a16="http://schemas.microsoft.com/office/drawing/2014/main" id="{FC1F9324-29E0-0DA8-175A-235A109F6E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38" name="Group 1437">
                    <a:extLst>
                      <a:ext uri="{FF2B5EF4-FFF2-40B4-BE49-F238E27FC236}">
                        <a16:creationId xmlns:a16="http://schemas.microsoft.com/office/drawing/2014/main" id="{D7CE0D12-0CEE-7A74-7AB6-D41FCBF1C316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42" name="Oval 1441">
                      <a:extLst>
                        <a:ext uri="{FF2B5EF4-FFF2-40B4-BE49-F238E27FC236}">
                          <a16:creationId xmlns:a16="http://schemas.microsoft.com/office/drawing/2014/main" id="{994AE55B-E962-8642-33C0-941EF75ED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43" name="Graphic 1442" descr="Sphere with solid fill">
                      <a:extLst>
                        <a:ext uri="{FF2B5EF4-FFF2-40B4-BE49-F238E27FC236}">
                          <a16:creationId xmlns:a16="http://schemas.microsoft.com/office/drawing/2014/main" id="{40330FE4-4123-EC28-5564-84B03D0017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39" name="Group 1438">
                    <a:extLst>
                      <a:ext uri="{FF2B5EF4-FFF2-40B4-BE49-F238E27FC236}">
                        <a16:creationId xmlns:a16="http://schemas.microsoft.com/office/drawing/2014/main" id="{C3A2ABC5-DD0E-93EB-5EC0-5C403492E015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40" name="Oval 1439">
                      <a:extLst>
                        <a:ext uri="{FF2B5EF4-FFF2-40B4-BE49-F238E27FC236}">
                          <a16:creationId xmlns:a16="http://schemas.microsoft.com/office/drawing/2014/main" id="{F7465878-8E3A-A9B3-E406-C99C2B27C6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41" name="Graphic 1440" descr="Sphere with solid fill">
                      <a:extLst>
                        <a:ext uri="{FF2B5EF4-FFF2-40B4-BE49-F238E27FC236}">
                          <a16:creationId xmlns:a16="http://schemas.microsoft.com/office/drawing/2014/main" id="{F8A6B861-476A-CF80-FBCB-79A0057DA2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  <p:grpSp>
              <p:nvGrpSpPr>
                <p:cNvPr id="1427" name="Group 1426">
                  <a:extLst>
                    <a:ext uri="{FF2B5EF4-FFF2-40B4-BE49-F238E27FC236}">
                      <a16:creationId xmlns:a16="http://schemas.microsoft.com/office/drawing/2014/main" id="{6C9FA6C7-1D82-170A-89E1-038EDD5D376B}"/>
                    </a:ext>
                  </a:extLst>
                </p:cNvPr>
                <p:cNvGrpSpPr/>
                <p:nvPr/>
              </p:nvGrpSpPr>
              <p:grpSpPr>
                <a:xfrm>
                  <a:off x="9466181" y="3156678"/>
                  <a:ext cx="1542131" cy="584669"/>
                  <a:chOff x="9456353" y="3156678"/>
                  <a:chExt cx="1542131" cy="584669"/>
                </a:xfrm>
              </p:grpSpPr>
              <p:grpSp>
                <p:nvGrpSpPr>
                  <p:cNvPr id="1428" name="Group 1427">
                    <a:extLst>
                      <a:ext uri="{FF2B5EF4-FFF2-40B4-BE49-F238E27FC236}">
                        <a16:creationId xmlns:a16="http://schemas.microsoft.com/office/drawing/2014/main" id="{5807A018-E9E5-B626-5E10-391AE4B50A5C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35" name="Oval 1434">
                      <a:extLst>
                        <a:ext uri="{FF2B5EF4-FFF2-40B4-BE49-F238E27FC236}">
                          <a16:creationId xmlns:a16="http://schemas.microsoft.com/office/drawing/2014/main" id="{18D4951E-6FCA-8AFE-3753-D91DCC7373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36" name="Graphic 1435" descr="Sphere with solid fill">
                      <a:extLst>
                        <a:ext uri="{FF2B5EF4-FFF2-40B4-BE49-F238E27FC236}">
                          <a16:creationId xmlns:a16="http://schemas.microsoft.com/office/drawing/2014/main" id="{4A33C260-8C4C-4B3E-2FAB-2A947089FA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29" name="Group 1428">
                    <a:extLst>
                      <a:ext uri="{FF2B5EF4-FFF2-40B4-BE49-F238E27FC236}">
                        <a16:creationId xmlns:a16="http://schemas.microsoft.com/office/drawing/2014/main" id="{3CE8DB23-5695-A4A7-1D16-9FB762CDAD10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33" name="Oval 1432">
                      <a:extLst>
                        <a:ext uri="{FF2B5EF4-FFF2-40B4-BE49-F238E27FC236}">
                          <a16:creationId xmlns:a16="http://schemas.microsoft.com/office/drawing/2014/main" id="{84FC8936-4373-AA84-79B1-6D2DC7C0E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34" name="Graphic 1433" descr="Sphere with solid fill">
                      <a:extLst>
                        <a:ext uri="{FF2B5EF4-FFF2-40B4-BE49-F238E27FC236}">
                          <a16:creationId xmlns:a16="http://schemas.microsoft.com/office/drawing/2014/main" id="{0BEBD91C-9D8A-475F-EF99-BB7B1FDF73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F0BB410A-EAA7-0DAC-9A41-FFB4CAF30517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31" name="Oval 1430">
                      <a:extLst>
                        <a:ext uri="{FF2B5EF4-FFF2-40B4-BE49-F238E27FC236}">
                          <a16:creationId xmlns:a16="http://schemas.microsoft.com/office/drawing/2014/main" id="{1B80D0A6-252E-E236-6056-6EFFB0789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32" name="Graphic 1431" descr="Sphere with solid fill">
                      <a:extLst>
                        <a:ext uri="{FF2B5EF4-FFF2-40B4-BE49-F238E27FC236}">
                          <a16:creationId xmlns:a16="http://schemas.microsoft.com/office/drawing/2014/main" id="{4421E06D-6A7E-D841-8EFD-F43EC54340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</p:grpSp>
          <p:grpSp>
            <p:nvGrpSpPr>
              <p:cNvPr id="1446" name="Group 1445">
                <a:extLst>
                  <a:ext uri="{FF2B5EF4-FFF2-40B4-BE49-F238E27FC236}">
                    <a16:creationId xmlns:a16="http://schemas.microsoft.com/office/drawing/2014/main" id="{28DD8120-A566-A4D4-E8ED-04EBC488701C}"/>
                  </a:ext>
                </a:extLst>
              </p:cNvPr>
              <p:cNvGrpSpPr/>
              <p:nvPr/>
            </p:nvGrpSpPr>
            <p:grpSpPr>
              <a:xfrm>
                <a:off x="6487938" y="4341998"/>
                <a:ext cx="1542131" cy="982933"/>
                <a:chOff x="9466181" y="3156678"/>
                <a:chExt cx="1542131" cy="982933"/>
              </a:xfrm>
            </p:grpSpPr>
            <p:grpSp>
              <p:nvGrpSpPr>
                <p:cNvPr id="1447" name="Group 1446">
                  <a:extLst>
                    <a:ext uri="{FF2B5EF4-FFF2-40B4-BE49-F238E27FC236}">
                      <a16:creationId xmlns:a16="http://schemas.microsoft.com/office/drawing/2014/main" id="{17F03143-6A00-CE9E-065F-8C13FE66C639}"/>
                    </a:ext>
                  </a:extLst>
                </p:cNvPr>
                <p:cNvGrpSpPr/>
                <p:nvPr/>
              </p:nvGrpSpPr>
              <p:grpSpPr>
                <a:xfrm>
                  <a:off x="9466181" y="3554942"/>
                  <a:ext cx="1542131" cy="584669"/>
                  <a:chOff x="9456353" y="3213828"/>
                  <a:chExt cx="1542131" cy="584669"/>
                </a:xfrm>
              </p:grpSpPr>
              <p:grpSp>
                <p:nvGrpSpPr>
                  <p:cNvPr id="1458" name="Group 1457">
                    <a:extLst>
                      <a:ext uri="{FF2B5EF4-FFF2-40B4-BE49-F238E27FC236}">
                        <a16:creationId xmlns:a16="http://schemas.microsoft.com/office/drawing/2014/main" id="{7D3DF24C-680E-276A-10FC-26B15ED661CD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65" name="Oval 1464">
                      <a:extLst>
                        <a:ext uri="{FF2B5EF4-FFF2-40B4-BE49-F238E27FC236}">
                          <a16:creationId xmlns:a16="http://schemas.microsoft.com/office/drawing/2014/main" id="{77783C49-4CF5-7517-9172-1214ECFC1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66" name="Graphic 1465" descr="Sphere with solid fill">
                      <a:extLst>
                        <a:ext uri="{FF2B5EF4-FFF2-40B4-BE49-F238E27FC236}">
                          <a16:creationId xmlns:a16="http://schemas.microsoft.com/office/drawing/2014/main" id="{B426FCAE-C2BE-6B84-30F1-7F188FA06F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59" name="Group 1458">
                    <a:extLst>
                      <a:ext uri="{FF2B5EF4-FFF2-40B4-BE49-F238E27FC236}">
                        <a16:creationId xmlns:a16="http://schemas.microsoft.com/office/drawing/2014/main" id="{0535C15B-21A9-AB24-AD46-42C21DB9969D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63" name="Oval 1462">
                      <a:extLst>
                        <a:ext uri="{FF2B5EF4-FFF2-40B4-BE49-F238E27FC236}">
                          <a16:creationId xmlns:a16="http://schemas.microsoft.com/office/drawing/2014/main" id="{9FA50F3A-10DE-8B4C-5CF3-DBF1F03F8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64" name="Graphic 1463" descr="Sphere with solid fill">
                      <a:extLst>
                        <a:ext uri="{FF2B5EF4-FFF2-40B4-BE49-F238E27FC236}">
                          <a16:creationId xmlns:a16="http://schemas.microsoft.com/office/drawing/2014/main" id="{D7A668EB-23D2-40E9-6CF2-846B109472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60" name="Group 1459">
                    <a:extLst>
                      <a:ext uri="{FF2B5EF4-FFF2-40B4-BE49-F238E27FC236}">
                        <a16:creationId xmlns:a16="http://schemas.microsoft.com/office/drawing/2014/main" id="{3ECA3EA9-AA50-965E-18FC-36075D8DED86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213828"/>
                    <a:ext cx="584669" cy="584669"/>
                    <a:chOff x="9456353" y="3219676"/>
                    <a:chExt cx="584669" cy="584669"/>
                  </a:xfrm>
                </p:grpSpPr>
                <p:sp>
                  <p:nvSpPr>
                    <p:cNvPr id="1461" name="Oval 1460">
                      <a:extLst>
                        <a:ext uri="{FF2B5EF4-FFF2-40B4-BE49-F238E27FC236}">
                          <a16:creationId xmlns:a16="http://schemas.microsoft.com/office/drawing/2014/main" id="{F28B34B7-D474-C92E-BCB3-D08441B77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62" name="Graphic 1461" descr="Sphere with solid fill">
                      <a:extLst>
                        <a:ext uri="{FF2B5EF4-FFF2-40B4-BE49-F238E27FC236}">
                          <a16:creationId xmlns:a16="http://schemas.microsoft.com/office/drawing/2014/main" id="{55ADD2B1-D320-B3CF-294F-FB4593D9C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21967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  <p:grpSp>
              <p:nvGrpSpPr>
                <p:cNvPr id="1448" name="Group 1447">
                  <a:extLst>
                    <a:ext uri="{FF2B5EF4-FFF2-40B4-BE49-F238E27FC236}">
                      <a16:creationId xmlns:a16="http://schemas.microsoft.com/office/drawing/2014/main" id="{D26962C6-7ED4-21EA-97B9-89FCF598F8E3}"/>
                    </a:ext>
                  </a:extLst>
                </p:cNvPr>
                <p:cNvGrpSpPr/>
                <p:nvPr/>
              </p:nvGrpSpPr>
              <p:grpSpPr>
                <a:xfrm>
                  <a:off x="9466181" y="3156678"/>
                  <a:ext cx="1542131" cy="584669"/>
                  <a:chOff x="9456353" y="3156678"/>
                  <a:chExt cx="1542131" cy="584669"/>
                </a:xfrm>
              </p:grpSpPr>
              <p:grpSp>
                <p:nvGrpSpPr>
                  <p:cNvPr id="1449" name="Group 1448">
                    <a:extLst>
                      <a:ext uri="{FF2B5EF4-FFF2-40B4-BE49-F238E27FC236}">
                        <a16:creationId xmlns:a16="http://schemas.microsoft.com/office/drawing/2014/main" id="{F74C9EC6-7DB3-6A91-6430-10B40CAE33AE}"/>
                      </a:ext>
                    </a:extLst>
                  </p:cNvPr>
                  <p:cNvGrpSpPr/>
                  <p:nvPr/>
                </p:nvGrpSpPr>
                <p:grpSpPr>
                  <a:xfrm>
                    <a:off x="9456353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56" name="Oval 1455">
                      <a:extLst>
                        <a:ext uri="{FF2B5EF4-FFF2-40B4-BE49-F238E27FC236}">
                          <a16:creationId xmlns:a16="http://schemas.microsoft.com/office/drawing/2014/main" id="{380DCF8A-81E5-7B56-4624-C359B0D4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57" name="Graphic 1456" descr="Sphere with solid fill">
                      <a:extLst>
                        <a:ext uri="{FF2B5EF4-FFF2-40B4-BE49-F238E27FC236}">
                          <a16:creationId xmlns:a16="http://schemas.microsoft.com/office/drawing/2014/main" id="{1A3493C4-23E7-8277-5AA8-D1FE23348F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50" name="Group 1449">
                    <a:extLst>
                      <a:ext uri="{FF2B5EF4-FFF2-40B4-BE49-F238E27FC236}">
                        <a16:creationId xmlns:a16="http://schemas.microsoft.com/office/drawing/2014/main" id="{3D2B3A92-85F7-8D43-D79E-16F73162F3CD}"/>
                      </a:ext>
                    </a:extLst>
                  </p:cNvPr>
                  <p:cNvGrpSpPr/>
                  <p:nvPr/>
                </p:nvGrpSpPr>
                <p:grpSpPr>
                  <a:xfrm>
                    <a:off x="9935084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54" name="Oval 1453">
                      <a:extLst>
                        <a:ext uri="{FF2B5EF4-FFF2-40B4-BE49-F238E27FC236}">
                          <a16:creationId xmlns:a16="http://schemas.microsoft.com/office/drawing/2014/main" id="{DF7D42B9-4EC1-1F40-AFEF-AD48BF8328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55" name="Graphic 1454" descr="Sphere with solid fill">
                      <a:extLst>
                        <a:ext uri="{FF2B5EF4-FFF2-40B4-BE49-F238E27FC236}">
                          <a16:creationId xmlns:a16="http://schemas.microsoft.com/office/drawing/2014/main" id="{DA68BE0A-AA07-5B9E-8C93-DB2D9A862D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  <p:grpSp>
                <p:nvGrpSpPr>
                  <p:cNvPr id="1451" name="Group 1450">
                    <a:extLst>
                      <a:ext uri="{FF2B5EF4-FFF2-40B4-BE49-F238E27FC236}">
                        <a16:creationId xmlns:a16="http://schemas.microsoft.com/office/drawing/2014/main" id="{831C726C-7434-69D9-A33B-396F8A021D65}"/>
                      </a:ext>
                    </a:extLst>
                  </p:cNvPr>
                  <p:cNvGrpSpPr/>
                  <p:nvPr/>
                </p:nvGrpSpPr>
                <p:grpSpPr>
                  <a:xfrm>
                    <a:off x="10413815" y="3156678"/>
                    <a:ext cx="584669" cy="584669"/>
                    <a:chOff x="9456353" y="3162526"/>
                    <a:chExt cx="584669" cy="584669"/>
                  </a:xfrm>
                </p:grpSpPr>
                <p:sp>
                  <p:nvSpPr>
                    <p:cNvPr id="1452" name="Oval 1451">
                      <a:extLst>
                        <a:ext uri="{FF2B5EF4-FFF2-40B4-BE49-F238E27FC236}">
                          <a16:creationId xmlns:a16="http://schemas.microsoft.com/office/drawing/2014/main" id="{9004C5BA-86D4-AC6E-5F8E-896C58AA8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0875" y="3249406"/>
                      <a:ext cx="419100" cy="4191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pic>
                  <p:nvPicPr>
                    <p:cNvPr id="1453" name="Graphic 1452" descr="Sphere with solid fill">
                      <a:extLst>
                        <a:ext uri="{FF2B5EF4-FFF2-40B4-BE49-F238E27FC236}">
                          <a16:creationId xmlns:a16="http://schemas.microsoft.com/office/drawing/2014/main" id="{720AC806-1D5F-2280-49AC-47E32AA768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6353" y="3162526"/>
                      <a:ext cx="584669" cy="584669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777158" lon="21352017" rev="457833"/>
                      </a:camera>
                      <a:lightRig rig="threePt" dir="t"/>
                    </a:scene3d>
                    <a:sp3d prstMaterial="plastic"/>
                  </p:spPr>
                </p:pic>
              </p:grpSp>
            </p:grpSp>
          </p:grpSp>
        </p:grpSp>
        <p:grpSp>
          <p:nvGrpSpPr>
            <p:cNvPr id="1536" name="Group 1535">
              <a:extLst>
                <a:ext uri="{FF2B5EF4-FFF2-40B4-BE49-F238E27FC236}">
                  <a16:creationId xmlns:a16="http://schemas.microsoft.com/office/drawing/2014/main" id="{4428AE08-A4C7-A3D9-4CCF-FDEA9306A140}"/>
                </a:ext>
              </a:extLst>
            </p:cNvPr>
            <p:cNvGrpSpPr/>
            <p:nvPr/>
          </p:nvGrpSpPr>
          <p:grpSpPr>
            <a:xfrm>
              <a:off x="4434178" y="5042285"/>
              <a:ext cx="1944338" cy="1318971"/>
              <a:chOff x="4098962" y="5135541"/>
              <a:chExt cx="1944338" cy="1318971"/>
            </a:xfrm>
          </p:grpSpPr>
          <p:grpSp>
            <p:nvGrpSpPr>
              <p:cNvPr id="1469" name="Group 1468">
                <a:extLst>
                  <a:ext uri="{FF2B5EF4-FFF2-40B4-BE49-F238E27FC236}">
                    <a16:creationId xmlns:a16="http://schemas.microsoft.com/office/drawing/2014/main" id="{BF5D6C50-39D0-E501-6B22-78296D5D6C47}"/>
                  </a:ext>
                </a:extLst>
              </p:cNvPr>
              <p:cNvGrpSpPr/>
              <p:nvPr/>
            </p:nvGrpSpPr>
            <p:grpSpPr>
              <a:xfrm>
                <a:off x="4530197" y="5921679"/>
                <a:ext cx="531040" cy="480997"/>
                <a:chOff x="8854075" y="3579764"/>
                <a:chExt cx="531040" cy="480997"/>
              </a:xfrm>
            </p:grpSpPr>
            <p:sp>
              <p:nvSpPr>
                <p:cNvPr id="1482" name="Free-form: Shape 1481">
                  <a:extLst>
                    <a:ext uri="{FF2B5EF4-FFF2-40B4-BE49-F238E27FC236}">
                      <a16:creationId xmlns:a16="http://schemas.microsoft.com/office/drawing/2014/main" id="{4A17C9DD-50D5-AFFA-2080-420E77D4CDCF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83" name="Free-form: Shape 1482">
                  <a:extLst>
                    <a:ext uri="{FF2B5EF4-FFF2-40B4-BE49-F238E27FC236}">
                      <a16:creationId xmlns:a16="http://schemas.microsoft.com/office/drawing/2014/main" id="{48312AA8-5B0D-EE64-D6AB-47DF76892996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B6F3E5CC-1A1D-D0B8-C0A7-C734A130F145}"/>
                  </a:ext>
                </a:extLst>
              </p:cNvPr>
              <p:cNvGrpSpPr/>
              <p:nvPr/>
            </p:nvGrpSpPr>
            <p:grpSpPr>
              <a:xfrm>
                <a:off x="4530197" y="5554527"/>
                <a:ext cx="531040" cy="480997"/>
                <a:chOff x="8854075" y="3579764"/>
                <a:chExt cx="531040" cy="480997"/>
              </a:xfrm>
            </p:grpSpPr>
            <p:sp>
              <p:nvSpPr>
                <p:cNvPr id="1480" name="Free-form: Shape 1479">
                  <a:extLst>
                    <a:ext uri="{FF2B5EF4-FFF2-40B4-BE49-F238E27FC236}">
                      <a16:creationId xmlns:a16="http://schemas.microsoft.com/office/drawing/2014/main" id="{FBCBFE47-DDF1-E63E-5FE6-83DAD15C1550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81" name="Free-form: Shape 1480">
                  <a:extLst>
                    <a:ext uri="{FF2B5EF4-FFF2-40B4-BE49-F238E27FC236}">
                      <a16:creationId xmlns:a16="http://schemas.microsoft.com/office/drawing/2014/main" id="{42418C1E-3E8C-F368-3C63-ED7693057635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471" name="Group 1470">
                <a:extLst>
                  <a:ext uri="{FF2B5EF4-FFF2-40B4-BE49-F238E27FC236}">
                    <a16:creationId xmlns:a16="http://schemas.microsoft.com/office/drawing/2014/main" id="{6A31DB0F-8F3A-202D-BC2B-A3687CB5AFB9}"/>
                  </a:ext>
                </a:extLst>
              </p:cNvPr>
              <p:cNvGrpSpPr/>
              <p:nvPr/>
            </p:nvGrpSpPr>
            <p:grpSpPr>
              <a:xfrm>
                <a:off x="4530197" y="5187377"/>
                <a:ext cx="531040" cy="480997"/>
                <a:chOff x="8854075" y="3579764"/>
                <a:chExt cx="531040" cy="480997"/>
              </a:xfrm>
            </p:grpSpPr>
            <p:sp>
              <p:nvSpPr>
                <p:cNvPr id="1478" name="Free-form: Shape 1477">
                  <a:extLst>
                    <a:ext uri="{FF2B5EF4-FFF2-40B4-BE49-F238E27FC236}">
                      <a16:creationId xmlns:a16="http://schemas.microsoft.com/office/drawing/2014/main" id="{2654AD24-791B-FF9C-6EAB-34464CD0FBCF}"/>
                    </a:ext>
                  </a:extLst>
                </p:cNvPr>
                <p:cNvSpPr/>
                <p:nvPr/>
              </p:nvSpPr>
              <p:spPr>
                <a:xfrm>
                  <a:off x="8915632" y="3628935"/>
                  <a:ext cx="455868" cy="401520"/>
                </a:xfrm>
                <a:custGeom>
                  <a:avLst/>
                  <a:gdLst>
                    <a:gd name="connsiteX0" fmla="*/ 2149 w 455868"/>
                    <a:gd name="connsiteY0" fmla="*/ 376328 h 401520"/>
                    <a:gd name="connsiteX1" fmla="*/ 299806 w 455868"/>
                    <a:gd name="connsiteY1" fmla="*/ 381091 h 401520"/>
                    <a:gd name="connsiteX2" fmla="*/ 335524 w 455868"/>
                    <a:gd name="connsiteY2" fmla="*/ 378709 h 401520"/>
                    <a:gd name="connsiteX3" fmla="*/ 340287 w 455868"/>
                    <a:gd name="connsiteY3" fmla="*/ 352516 h 401520"/>
                    <a:gd name="connsiteX4" fmla="*/ 452206 w 455868"/>
                    <a:gd name="connsiteY4" fmla="*/ 226309 h 401520"/>
                    <a:gd name="connsiteX5" fmla="*/ 185506 w 455868"/>
                    <a:gd name="connsiteY5" fmla="*/ 14378 h 401520"/>
                    <a:gd name="connsiteX6" fmla="*/ 166456 w 455868"/>
                    <a:gd name="connsiteY6" fmla="*/ 57241 h 401520"/>
                    <a:gd name="connsiteX7" fmla="*/ 2149 w 455868"/>
                    <a:gd name="connsiteY7" fmla="*/ 376328 h 40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68" h="401520">
                      <a:moveTo>
                        <a:pt x="2149" y="376328"/>
                      </a:moveTo>
                      <a:cubicBezTo>
                        <a:pt x="24374" y="430303"/>
                        <a:pt x="244244" y="380694"/>
                        <a:pt x="299806" y="381091"/>
                      </a:cubicBezTo>
                      <a:cubicBezTo>
                        <a:pt x="355368" y="381488"/>
                        <a:pt x="328777" y="383471"/>
                        <a:pt x="335524" y="378709"/>
                      </a:cubicBezTo>
                      <a:cubicBezTo>
                        <a:pt x="342271" y="373947"/>
                        <a:pt x="320840" y="377916"/>
                        <a:pt x="340287" y="352516"/>
                      </a:cubicBezTo>
                      <a:cubicBezTo>
                        <a:pt x="359734" y="327116"/>
                        <a:pt x="478003" y="282665"/>
                        <a:pt x="452206" y="226309"/>
                      </a:cubicBezTo>
                      <a:cubicBezTo>
                        <a:pt x="426409" y="169953"/>
                        <a:pt x="233131" y="42556"/>
                        <a:pt x="185506" y="14378"/>
                      </a:cubicBezTo>
                      <a:cubicBezTo>
                        <a:pt x="137881" y="-13800"/>
                        <a:pt x="196222" y="-1100"/>
                        <a:pt x="166456" y="57241"/>
                      </a:cubicBezTo>
                      <a:cubicBezTo>
                        <a:pt x="136690" y="115582"/>
                        <a:pt x="-20076" y="322353"/>
                        <a:pt x="2149" y="3763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79" name="Free-form: Shape 1478">
                  <a:extLst>
                    <a:ext uri="{FF2B5EF4-FFF2-40B4-BE49-F238E27FC236}">
                      <a16:creationId xmlns:a16="http://schemas.microsoft.com/office/drawing/2014/main" id="{60B8C550-F6D7-D7EC-28EE-5AE9E98FC043}"/>
                    </a:ext>
                  </a:extLst>
                </p:cNvPr>
                <p:cNvSpPr/>
                <p:nvPr/>
              </p:nvSpPr>
              <p:spPr>
                <a:xfrm flipH="1">
                  <a:off x="8854075" y="3579764"/>
                  <a:ext cx="531040" cy="480997"/>
                </a:xfrm>
                <a:custGeom>
                  <a:avLst/>
                  <a:gdLst>
                    <a:gd name="connsiteX0" fmla="*/ 436321 w 876004"/>
                    <a:gd name="connsiteY0" fmla="*/ 0 h 793451"/>
                    <a:gd name="connsiteX1" fmla="*/ 0 w 876004"/>
                    <a:gd name="connsiteY1" fmla="*/ 528152 h 793451"/>
                    <a:gd name="connsiteX2" fmla="*/ 249707 w 876004"/>
                    <a:gd name="connsiteY2" fmla="*/ 793452 h 793451"/>
                    <a:gd name="connsiteX3" fmla="*/ 876005 w 876004"/>
                    <a:gd name="connsiteY3" fmla="*/ 686533 h 793451"/>
                    <a:gd name="connsiteX4" fmla="*/ 445379 w 876004"/>
                    <a:gd name="connsiteY4" fmla="*/ 120129 h 793451"/>
                    <a:gd name="connsiteX5" fmla="*/ 781345 w 876004"/>
                    <a:gd name="connsiteY5" fmla="*/ 644681 h 793451"/>
                    <a:gd name="connsiteX6" fmla="*/ 298028 w 876004"/>
                    <a:gd name="connsiteY6" fmla="*/ 727234 h 793451"/>
                    <a:gd name="connsiteX7" fmla="*/ 376333 w 876004"/>
                    <a:gd name="connsiteY7" fmla="*/ 162344 h 793451"/>
                    <a:gd name="connsiteX8" fmla="*/ 244688 w 876004"/>
                    <a:gd name="connsiteY8" fmla="*/ 704688 h 793451"/>
                    <a:gd name="connsiteX9" fmla="*/ 76200 w 876004"/>
                    <a:gd name="connsiteY9" fmla="*/ 525685 h 793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6004" h="793451">
                      <a:moveTo>
                        <a:pt x="436321" y="0"/>
                      </a:moveTo>
                      <a:lnTo>
                        <a:pt x="0" y="528152"/>
                      </a:lnTo>
                      <a:lnTo>
                        <a:pt x="249707" y="793452"/>
                      </a:lnTo>
                      <a:lnTo>
                        <a:pt x="876005" y="686533"/>
                      </a:lnTo>
                      <a:close/>
                      <a:moveTo>
                        <a:pt x="445379" y="120129"/>
                      </a:moveTo>
                      <a:lnTo>
                        <a:pt x="781345" y="644681"/>
                      </a:lnTo>
                      <a:lnTo>
                        <a:pt x="298028" y="727234"/>
                      </a:lnTo>
                      <a:close/>
                      <a:moveTo>
                        <a:pt x="376333" y="162344"/>
                      </a:moveTo>
                      <a:lnTo>
                        <a:pt x="244688" y="704688"/>
                      </a:lnTo>
                      <a:lnTo>
                        <a:pt x="76200" y="5256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</p:grpSp>
          <p:grpSp>
            <p:nvGrpSpPr>
              <p:cNvPr id="1485" name="Group 1484">
                <a:extLst>
                  <a:ext uri="{FF2B5EF4-FFF2-40B4-BE49-F238E27FC236}">
                    <a16:creationId xmlns:a16="http://schemas.microsoft.com/office/drawing/2014/main" id="{606F048C-DD90-46F8-CCF2-EC9886F9A599}"/>
                  </a:ext>
                </a:extLst>
              </p:cNvPr>
              <p:cNvGrpSpPr/>
              <p:nvPr/>
            </p:nvGrpSpPr>
            <p:grpSpPr>
              <a:xfrm>
                <a:off x="4098962" y="5928615"/>
                <a:ext cx="465076" cy="467125"/>
                <a:chOff x="9284627" y="4583215"/>
                <a:chExt cx="465076" cy="467125"/>
              </a:xfrm>
            </p:grpSpPr>
            <p:sp>
              <p:nvSpPr>
                <p:cNvPr id="1498" name="Free-form: Shape 1497">
                  <a:extLst>
                    <a:ext uri="{FF2B5EF4-FFF2-40B4-BE49-F238E27FC236}">
                      <a16:creationId xmlns:a16="http://schemas.microsoft.com/office/drawing/2014/main" id="{1D9588A5-203B-AF3B-B581-6E8B0286CC55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99" name="Free-form: Shape 1498">
                  <a:extLst>
                    <a:ext uri="{FF2B5EF4-FFF2-40B4-BE49-F238E27FC236}">
                      <a16:creationId xmlns:a16="http://schemas.microsoft.com/office/drawing/2014/main" id="{3B0CACCE-6506-1CE7-7D8C-DECC6FAFF38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486" name="Group 1485">
                <a:extLst>
                  <a:ext uri="{FF2B5EF4-FFF2-40B4-BE49-F238E27FC236}">
                    <a16:creationId xmlns:a16="http://schemas.microsoft.com/office/drawing/2014/main" id="{14A1B7A8-2715-E972-6489-A312A8493679}"/>
                  </a:ext>
                </a:extLst>
              </p:cNvPr>
              <p:cNvGrpSpPr/>
              <p:nvPr/>
            </p:nvGrpSpPr>
            <p:grpSpPr>
              <a:xfrm>
                <a:off x="4098962" y="5561463"/>
                <a:ext cx="465076" cy="467125"/>
                <a:chOff x="9284627" y="4583215"/>
                <a:chExt cx="465076" cy="467125"/>
              </a:xfrm>
            </p:grpSpPr>
            <p:sp>
              <p:nvSpPr>
                <p:cNvPr id="1496" name="Free-form: Shape 1495">
                  <a:extLst>
                    <a:ext uri="{FF2B5EF4-FFF2-40B4-BE49-F238E27FC236}">
                      <a16:creationId xmlns:a16="http://schemas.microsoft.com/office/drawing/2014/main" id="{27217FCC-214B-72E9-9155-C2462EC7071A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97" name="Free-form: Shape 1496">
                  <a:extLst>
                    <a:ext uri="{FF2B5EF4-FFF2-40B4-BE49-F238E27FC236}">
                      <a16:creationId xmlns:a16="http://schemas.microsoft.com/office/drawing/2014/main" id="{39D29AEA-5530-001E-9135-43D1821103A9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487" name="Group 1486">
                <a:extLst>
                  <a:ext uri="{FF2B5EF4-FFF2-40B4-BE49-F238E27FC236}">
                    <a16:creationId xmlns:a16="http://schemas.microsoft.com/office/drawing/2014/main" id="{C13816A9-6B6B-4DE9-2A16-65CFC34B4EA5}"/>
                  </a:ext>
                </a:extLst>
              </p:cNvPr>
              <p:cNvGrpSpPr/>
              <p:nvPr/>
            </p:nvGrpSpPr>
            <p:grpSpPr>
              <a:xfrm>
                <a:off x="4098962" y="5194313"/>
                <a:ext cx="465076" cy="467125"/>
                <a:chOff x="9284627" y="4583215"/>
                <a:chExt cx="465076" cy="467125"/>
              </a:xfrm>
            </p:grpSpPr>
            <p:sp>
              <p:nvSpPr>
                <p:cNvPr id="1494" name="Free-form: Shape 1493">
                  <a:extLst>
                    <a:ext uri="{FF2B5EF4-FFF2-40B4-BE49-F238E27FC236}">
                      <a16:creationId xmlns:a16="http://schemas.microsoft.com/office/drawing/2014/main" id="{2669CECE-2327-92FF-5978-9A9E4B480956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95" name="Free-form: Shape 1494">
                  <a:extLst>
                    <a:ext uri="{FF2B5EF4-FFF2-40B4-BE49-F238E27FC236}">
                      <a16:creationId xmlns:a16="http://schemas.microsoft.com/office/drawing/2014/main" id="{994B00FD-BAC3-F5AB-4C63-B70639BDC4FD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501" name="Group 1500">
                <a:extLst>
                  <a:ext uri="{FF2B5EF4-FFF2-40B4-BE49-F238E27FC236}">
                    <a16:creationId xmlns:a16="http://schemas.microsoft.com/office/drawing/2014/main" id="{AC35C776-F5F3-05A5-EDB6-814EA4374D94}"/>
                  </a:ext>
                </a:extLst>
              </p:cNvPr>
              <p:cNvGrpSpPr/>
              <p:nvPr/>
            </p:nvGrpSpPr>
            <p:grpSpPr>
              <a:xfrm>
                <a:off x="5027396" y="5869843"/>
                <a:ext cx="584669" cy="584669"/>
                <a:chOff x="9456353" y="3162526"/>
                <a:chExt cx="584669" cy="584669"/>
              </a:xfrm>
            </p:grpSpPr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E76C25D3-DD94-D96A-1144-6311CBFCA0CD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515" name="Graphic 1514" descr="Sphere with solid fill">
                  <a:extLst>
                    <a:ext uri="{FF2B5EF4-FFF2-40B4-BE49-F238E27FC236}">
                      <a16:creationId xmlns:a16="http://schemas.microsoft.com/office/drawing/2014/main" id="{27DCEEA9-41DF-3071-EAE7-77A43C145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502" name="Group 1501">
                <a:extLst>
                  <a:ext uri="{FF2B5EF4-FFF2-40B4-BE49-F238E27FC236}">
                    <a16:creationId xmlns:a16="http://schemas.microsoft.com/office/drawing/2014/main" id="{9A81449D-D2EE-57F2-FDF3-58C09E824FC3}"/>
                  </a:ext>
                </a:extLst>
              </p:cNvPr>
              <p:cNvGrpSpPr/>
              <p:nvPr/>
            </p:nvGrpSpPr>
            <p:grpSpPr>
              <a:xfrm>
                <a:off x="5027396" y="5502691"/>
                <a:ext cx="584669" cy="584669"/>
                <a:chOff x="9456353" y="3162526"/>
                <a:chExt cx="584669" cy="584669"/>
              </a:xfrm>
            </p:grpSpPr>
            <p:sp>
              <p:nvSpPr>
                <p:cNvPr id="1512" name="Oval 1511">
                  <a:extLst>
                    <a:ext uri="{FF2B5EF4-FFF2-40B4-BE49-F238E27FC236}">
                      <a16:creationId xmlns:a16="http://schemas.microsoft.com/office/drawing/2014/main" id="{98D0F79A-E141-7491-A517-ABBA331C0D3E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513" name="Graphic 1512" descr="Sphere with solid fill">
                  <a:extLst>
                    <a:ext uri="{FF2B5EF4-FFF2-40B4-BE49-F238E27FC236}">
                      <a16:creationId xmlns:a16="http://schemas.microsoft.com/office/drawing/2014/main" id="{09C5DDD3-D72E-7931-2096-2B5D0F8A1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503" name="Group 1502">
                <a:extLst>
                  <a:ext uri="{FF2B5EF4-FFF2-40B4-BE49-F238E27FC236}">
                    <a16:creationId xmlns:a16="http://schemas.microsoft.com/office/drawing/2014/main" id="{0DC90DDC-3B37-2022-C0F3-1E8856EB5649}"/>
                  </a:ext>
                </a:extLst>
              </p:cNvPr>
              <p:cNvGrpSpPr/>
              <p:nvPr/>
            </p:nvGrpSpPr>
            <p:grpSpPr>
              <a:xfrm>
                <a:off x="5027396" y="5135541"/>
                <a:ext cx="584669" cy="584669"/>
                <a:chOff x="9456353" y="3162526"/>
                <a:chExt cx="584669" cy="584669"/>
              </a:xfrm>
            </p:grpSpPr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5650C1E7-1539-135E-5286-97563C58A93B}"/>
                    </a:ext>
                  </a:extLst>
                </p:cNvPr>
                <p:cNvSpPr/>
                <p:nvPr/>
              </p:nvSpPr>
              <p:spPr>
                <a:xfrm>
                  <a:off x="9540875" y="3249406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511" name="Graphic 1510" descr="Sphere with solid fill">
                  <a:extLst>
                    <a:ext uri="{FF2B5EF4-FFF2-40B4-BE49-F238E27FC236}">
                      <a16:creationId xmlns:a16="http://schemas.microsoft.com/office/drawing/2014/main" id="{B1D9F1CC-EDDC-90C8-404B-CFE7CF470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6353" y="3162526"/>
                  <a:ext cx="584669" cy="58466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777158" lon="21352017" rev="457833"/>
                  </a:camera>
                  <a:lightRig rig="threePt" dir="t"/>
                </a:scene3d>
                <a:sp3d prstMaterial="plastic"/>
              </p:spPr>
            </p:pic>
          </p:grpSp>
          <p:grpSp>
            <p:nvGrpSpPr>
              <p:cNvPr id="1517" name="Group 1516">
                <a:extLst>
                  <a:ext uri="{FF2B5EF4-FFF2-40B4-BE49-F238E27FC236}">
                    <a16:creationId xmlns:a16="http://schemas.microsoft.com/office/drawing/2014/main" id="{3528DF2B-8C32-9E28-6ADA-A1774530EF07}"/>
                  </a:ext>
                </a:extLst>
              </p:cNvPr>
              <p:cNvGrpSpPr/>
              <p:nvPr/>
            </p:nvGrpSpPr>
            <p:grpSpPr>
              <a:xfrm>
                <a:off x="5578224" y="5928615"/>
                <a:ext cx="465076" cy="467125"/>
                <a:chOff x="9284627" y="4583215"/>
                <a:chExt cx="465076" cy="467125"/>
              </a:xfrm>
            </p:grpSpPr>
            <p:sp>
              <p:nvSpPr>
                <p:cNvPr id="1530" name="Free-form: Shape 1529">
                  <a:extLst>
                    <a:ext uri="{FF2B5EF4-FFF2-40B4-BE49-F238E27FC236}">
                      <a16:creationId xmlns:a16="http://schemas.microsoft.com/office/drawing/2014/main" id="{218A69B4-A7FD-1BF1-9ADC-CEBD1BB7624E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31" name="Free-form: Shape 1530">
                  <a:extLst>
                    <a:ext uri="{FF2B5EF4-FFF2-40B4-BE49-F238E27FC236}">
                      <a16:creationId xmlns:a16="http://schemas.microsoft.com/office/drawing/2014/main" id="{A5B70F96-2F5C-9F51-3390-CA3B434976CE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518" name="Group 1517">
                <a:extLst>
                  <a:ext uri="{FF2B5EF4-FFF2-40B4-BE49-F238E27FC236}">
                    <a16:creationId xmlns:a16="http://schemas.microsoft.com/office/drawing/2014/main" id="{10F659ED-935E-10F5-E491-AB4B43B1F5AB}"/>
                  </a:ext>
                </a:extLst>
              </p:cNvPr>
              <p:cNvGrpSpPr/>
              <p:nvPr/>
            </p:nvGrpSpPr>
            <p:grpSpPr>
              <a:xfrm>
                <a:off x="5578224" y="5561463"/>
                <a:ext cx="465076" cy="467125"/>
                <a:chOff x="9284627" y="4583215"/>
                <a:chExt cx="465076" cy="467125"/>
              </a:xfrm>
            </p:grpSpPr>
            <p:sp>
              <p:nvSpPr>
                <p:cNvPr id="1528" name="Free-form: Shape 1527">
                  <a:extLst>
                    <a:ext uri="{FF2B5EF4-FFF2-40B4-BE49-F238E27FC236}">
                      <a16:creationId xmlns:a16="http://schemas.microsoft.com/office/drawing/2014/main" id="{7A33D54A-090A-D144-9601-D962722370D1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29" name="Free-form: Shape 1528">
                  <a:extLst>
                    <a:ext uri="{FF2B5EF4-FFF2-40B4-BE49-F238E27FC236}">
                      <a16:creationId xmlns:a16="http://schemas.microsoft.com/office/drawing/2014/main" id="{F009C8D4-9075-3053-F229-F482682F4C47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1519" name="Group 1518">
                <a:extLst>
                  <a:ext uri="{FF2B5EF4-FFF2-40B4-BE49-F238E27FC236}">
                    <a16:creationId xmlns:a16="http://schemas.microsoft.com/office/drawing/2014/main" id="{9F58EE4F-E0EB-989A-ED58-C121B050C9C3}"/>
                  </a:ext>
                </a:extLst>
              </p:cNvPr>
              <p:cNvGrpSpPr/>
              <p:nvPr/>
            </p:nvGrpSpPr>
            <p:grpSpPr>
              <a:xfrm>
                <a:off x="5578224" y="5194313"/>
                <a:ext cx="465076" cy="467125"/>
                <a:chOff x="9284627" y="4583215"/>
                <a:chExt cx="465076" cy="467125"/>
              </a:xfrm>
            </p:grpSpPr>
            <p:sp>
              <p:nvSpPr>
                <p:cNvPr id="1526" name="Free-form: Shape 1525">
                  <a:extLst>
                    <a:ext uri="{FF2B5EF4-FFF2-40B4-BE49-F238E27FC236}">
                      <a16:creationId xmlns:a16="http://schemas.microsoft.com/office/drawing/2014/main" id="{3F6D74B5-A3B6-65A1-EF7D-DED52566FB02}"/>
                    </a:ext>
                  </a:extLst>
                </p:cNvPr>
                <p:cNvSpPr/>
                <p:nvPr/>
              </p:nvSpPr>
              <p:spPr>
                <a:xfrm>
                  <a:off x="9292845" y="4602764"/>
                  <a:ext cx="445430" cy="424338"/>
                </a:xfrm>
                <a:custGeom>
                  <a:avLst/>
                  <a:gdLst>
                    <a:gd name="connsiteX0" fmla="*/ 8318 w 445430"/>
                    <a:gd name="connsiteY0" fmla="*/ 88299 h 424338"/>
                    <a:gd name="connsiteX1" fmla="*/ 170243 w 445430"/>
                    <a:gd name="connsiteY1" fmla="*/ 19242 h 424338"/>
                    <a:gd name="connsiteX2" fmla="*/ 196436 w 445430"/>
                    <a:gd name="connsiteY2" fmla="*/ 192 h 424338"/>
                    <a:gd name="connsiteX3" fmla="*/ 220249 w 445430"/>
                    <a:gd name="connsiteY3" fmla="*/ 12099 h 424338"/>
                    <a:gd name="connsiteX4" fmla="*/ 422655 w 445430"/>
                    <a:gd name="connsiteY4" fmla="*/ 52580 h 424338"/>
                    <a:gd name="connsiteX5" fmla="*/ 436943 w 445430"/>
                    <a:gd name="connsiteY5" fmla="*/ 66867 h 424338"/>
                    <a:gd name="connsiteX6" fmla="*/ 434561 w 445430"/>
                    <a:gd name="connsiteY6" fmla="*/ 326424 h 424338"/>
                    <a:gd name="connsiteX7" fmla="*/ 305974 w 445430"/>
                    <a:gd name="connsiteY7" fmla="*/ 395480 h 424338"/>
                    <a:gd name="connsiteX8" fmla="*/ 272636 w 445430"/>
                    <a:gd name="connsiteY8" fmla="*/ 424055 h 424338"/>
                    <a:gd name="connsiteX9" fmla="*/ 234536 w 445430"/>
                    <a:gd name="connsiteY9" fmla="*/ 407386 h 424338"/>
                    <a:gd name="connsiteX10" fmla="*/ 22605 w 445430"/>
                    <a:gd name="connsiteY10" fmla="*/ 364524 h 424338"/>
                    <a:gd name="connsiteX11" fmla="*/ 22605 w 445430"/>
                    <a:gd name="connsiteY11" fmla="*/ 326424 h 424338"/>
                    <a:gd name="connsiteX12" fmla="*/ 8318 w 445430"/>
                    <a:gd name="connsiteY12" fmla="*/ 88299 h 42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430" h="424338">
                      <a:moveTo>
                        <a:pt x="8318" y="88299"/>
                      </a:moveTo>
                      <a:cubicBezTo>
                        <a:pt x="32924" y="37102"/>
                        <a:pt x="138890" y="33926"/>
                        <a:pt x="170243" y="19242"/>
                      </a:cubicBezTo>
                      <a:cubicBezTo>
                        <a:pt x="201596" y="4558"/>
                        <a:pt x="188102" y="1382"/>
                        <a:pt x="196436" y="192"/>
                      </a:cubicBezTo>
                      <a:cubicBezTo>
                        <a:pt x="204770" y="-998"/>
                        <a:pt x="182546" y="3368"/>
                        <a:pt x="220249" y="12099"/>
                      </a:cubicBezTo>
                      <a:cubicBezTo>
                        <a:pt x="257952" y="20830"/>
                        <a:pt x="386539" y="43452"/>
                        <a:pt x="422655" y="52580"/>
                      </a:cubicBezTo>
                      <a:cubicBezTo>
                        <a:pt x="458771" y="61708"/>
                        <a:pt x="434959" y="21226"/>
                        <a:pt x="436943" y="66867"/>
                      </a:cubicBezTo>
                      <a:cubicBezTo>
                        <a:pt x="438927" y="112508"/>
                        <a:pt x="456389" y="271655"/>
                        <a:pt x="434561" y="326424"/>
                      </a:cubicBezTo>
                      <a:cubicBezTo>
                        <a:pt x="412733" y="381193"/>
                        <a:pt x="332962" y="379208"/>
                        <a:pt x="305974" y="395480"/>
                      </a:cubicBezTo>
                      <a:cubicBezTo>
                        <a:pt x="278986" y="411752"/>
                        <a:pt x="284542" y="422071"/>
                        <a:pt x="272636" y="424055"/>
                      </a:cubicBezTo>
                      <a:cubicBezTo>
                        <a:pt x="260730" y="426039"/>
                        <a:pt x="276208" y="417308"/>
                        <a:pt x="234536" y="407386"/>
                      </a:cubicBezTo>
                      <a:cubicBezTo>
                        <a:pt x="192864" y="397464"/>
                        <a:pt x="57927" y="378018"/>
                        <a:pt x="22605" y="364524"/>
                      </a:cubicBezTo>
                      <a:cubicBezTo>
                        <a:pt x="-12717" y="351030"/>
                        <a:pt x="23796" y="370477"/>
                        <a:pt x="22605" y="326424"/>
                      </a:cubicBezTo>
                      <a:cubicBezTo>
                        <a:pt x="21414" y="282371"/>
                        <a:pt x="-16288" y="139496"/>
                        <a:pt x="8318" y="882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27" name="Free-form: Shape 1526">
                  <a:extLst>
                    <a:ext uri="{FF2B5EF4-FFF2-40B4-BE49-F238E27FC236}">
                      <a16:creationId xmlns:a16="http://schemas.microsoft.com/office/drawing/2014/main" id="{1A3A1FBD-B31C-7511-E218-80FA36E6EADC}"/>
                    </a:ext>
                  </a:extLst>
                </p:cNvPr>
                <p:cNvSpPr/>
                <p:nvPr/>
              </p:nvSpPr>
              <p:spPr>
                <a:xfrm flipH="1">
                  <a:off x="9284627" y="4583215"/>
                  <a:ext cx="465076" cy="467125"/>
                </a:xfrm>
                <a:custGeom>
                  <a:avLst/>
                  <a:gdLst>
                    <a:gd name="connsiteX0" fmla="*/ 292732 w 723900"/>
                    <a:gd name="connsiteY0" fmla="*/ 727091 h 727090"/>
                    <a:gd name="connsiteX1" fmla="*/ 723900 w 723900"/>
                    <a:gd name="connsiteY1" fmla="*/ 623021 h 727090"/>
                    <a:gd name="connsiteX2" fmla="*/ 723900 w 723900"/>
                    <a:gd name="connsiteY2" fmla="*/ 149438 h 727090"/>
                    <a:gd name="connsiteX3" fmla="*/ 410089 w 723900"/>
                    <a:gd name="connsiteY3" fmla="*/ 0 h 727090"/>
                    <a:gd name="connsiteX4" fmla="*/ 0 w 723900"/>
                    <a:gd name="connsiteY4" fmla="*/ 89478 h 727090"/>
                    <a:gd name="connsiteX5" fmla="*/ 0 w 723900"/>
                    <a:gd name="connsiteY5" fmla="*/ 569471 h 727090"/>
                    <a:gd name="connsiteX6" fmla="*/ 403165 w 723900"/>
                    <a:gd name="connsiteY6" fmla="*/ 60007 h 727090"/>
                    <a:gd name="connsiteX7" fmla="*/ 608314 w 723900"/>
                    <a:gd name="connsiteY7" fmla="*/ 157696 h 727090"/>
                    <a:gd name="connsiteX8" fmla="*/ 442236 w 723900"/>
                    <a:gd name="connsiteY8" fmla="*/ 194920 h 727090"/>
                    <a:gd name="connsiteX9" fmla="*/ 300809 w 723900"/>
                    <a:gd name="connsiteY9" fmla="*/ 226619 h 727090"/>
                    <a:gd name="connsiteX10" fmla="*/ 110128 w 723900"/>
                    <a:gd name="connsiteY10" fmla="*/ 123939 h 727090"/>
                    <a:gd name="connsiteX11" fmla="*/ 57150 w 723900"/>
                    <a:gd name="connsiteY11" fmla="*/ 535334 h 727090"/>
                    <a:gd name="connsiteX12" fmla="*/ 57150 w 723900"/>
                    <a:gd name="connsiteY12" fmla="*/ 160325 h 727090"/>
                    <a:gd name="connsiteX13" fmla="*/ 268081 w 723900"/>
                    <a:gd name="connsiteY13" fmla="*/ 273910 h 727090"/>
                    <a:gd name="connsiteX14" fmla="*/ 268081 w 723900"/>
                    <a:gd name="connsiteY14" fmla="*/ 648919 h 727090"/>
                    <a:gd name="connsiteX15" fmla="*/ 666750 w 723900"/>
                    <a:gd name="connsiteY15" fmla="*/ 578025 h 727090"/>
                    <a:gd name="connsiteX16" fmla="*/ 325231 w 723900"/>
                    <a:gd name="connsiteY16" fmla="*/ 660464 h 727090"/>
                    <a:gd name="connsiteX17" fmla="*/ 325231 w 723900"/>
                    <a:gd name="connsiteY17" fmla="*/ 279721 h 727090"/>
                    <a:gd name="connsiteX18" fmla="*/ 473669 w 723900"/>
                    <a:gd name="connsiteY18" fmla="*/ 246440 h 727090"/>
                    <a:gd name="connsiteX19" fmla="*/ 666750 w 723900"/>
                    <a:gd name="connsiteY19" fmla="*/ 203168 h 72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23900" h="727090">
                      <a:moveTo>
                        <a:pt x="292732" y="727091"/>
                      </a:moveTo>
                      <a:lnTo>
                        <a:pt x="723900" y="623021"/>
                      </a:lnTo>
                      <a:lnTo>
                        <a:pt x="723900" y="149438"/>
                      </a:lnTo>
                      <a:lnTo>
                        <a:pt x="410089" y="0"/>
                      </a:lnTo>
                      <a:lnTo>
                        <a:pt x="0" y="89478"/>
                      </a:lnTo>
                      <a:lnTo>
                        <a:pt x="0" y="569471"/>
                      </a:lnTo>
                      <a:close/>
                      <a:moveTo>
                        <a:pt x="403165" y="60007"/>
                      </a:moveTo>
                      <a:lnTo>
                        <a:pt x="608314" y="157696"/>
                      </a:lnTo>
                      <a:lnTo>
                        <a:pt x="442236" y="194920"/>
                      </a:lnTo>
                      <a:lnTo>
                        <a:pt x="300809" y="226619"/>
                      </a:lnTo>
                      <a:lnTo>
                        <a:pt x="110128" y="123939"/>
                      </a:lnTo>
                      <a:close/>
                      <a:moveTo>
                        <a:pt x="57150" y="535334"/>
                      </a:moveTo>
                      <a:lnTo>
                        <a:pt x="57150" y="160325"/>
                      </a:lnTo>
                      <a:lnTo>
                        <a:pt x="268081" y="273910"/>
                      </a:lnTo>
                      <a:lnTo>
                        <a:pt x="268081" y="648919"/>
                      </a:lnTo>
                      <a:close/>
                      <a:moveTo>
                        <a:pt x="666750" y="578025"/>
                      </a:moveTo>
                      <a:lnTo>
                        <a:pt x="325231" y="660464"/>
                      </a:lnTo>
                      <a:lnTo>
                        <a:pt x="325231" y="279721"/>
                      </a:lnTo>
                      <a:lnTo>
                        <a:pt x="473669" y="246440"/>
                      </a:lnTo>
                      <a:lnTo>
                        <a:pt x="666750" y="203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21599983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1534" name="Free-form: Shape 1533">
              <a:extLst>
                <a:ext uri="{FF2B5EF4-FFF2-40B4-BE49-F238E27FC236}">
                  <a16:creationId xmlns:a16="http://schemas.microsoft.com/office/drawing/2014/main" id="{23DF45C6-9D2A-2A04-5F5A-5E240ADBAF24}"/>
                </a:ext>
              </a:extLst>
            </p:cNvPr>
            <p:cNvSpPr/>
            <p:nvPr/>
          </p:nvSpPr>
          <p:spPr>
            <a:xfrm flipH="1">
              <a:off x="2278121" y="4078838"/>
              <a:ext cx="465076" cy="467125"/>
            </a:xfrm>
            <a:custGeom>
              <a:avLst/>
              <a:gdLst>
                <a:gd name="connsiteX0" fmla="*/ 292732 w 723900"/>
                <a:gd name="connsiteY0" fmla="*/ 727091 h 727090"/>
                <a:gd name="connsiteX1" fmla="*/ 723900 w 723900"/>
                <a:gd name="connsiteY1" fmla="*/ 623021 h 727090"/>
                <a:gd name="connsiteX2" fmla="*/ 723900 w 723900"/>
                <a:gd name="connsiteY2" fmla="*/ 149438 h 727090"/>
                <a:gd name="connsiteX3" fmla="*/ 410089 w 723900"/>
                <a:gd name="connsiteY3" fmla="*/ 0 h 727090"/>
                <a:gd name="connsiteX4" fmla="*/ 0 w 723900"/>
                <a:gd name="connsiteY4" fmla="*/ 89478 h 727090"/>
                <a:gd name="connsiteX5" fmla="*/ 0 w 723900"/>
                <a:gd name="connsiteY5" fmla="*/ 569471 h 727090"/>
                <a:gd name="connsiteX6" fmla="*/ 403165 w 723900"/>
                <a:gd name="connsiteY6" fmla="*/ 60007 h 727090"/>
                <a:gd name="connsiteX7" fmla="*/ 608314 w 723900"/>
                <a:gd name="connsiteY7" fmla="*/ 157696 h 727090"/>
                <a:gd name="connsiteX8" fmla="*/ 442236 w 723900"/>
                <a:gd name="connsiteY8" fmla="*/ 194920 h 727090"/>
                <a:gd name="connsiteX9" fmla="*/ 300809 w 723900"/>
                <a:gd name="connsiteY9" fmla="*/ 226619 h 727090"/>
                <a:gd name="connsiteX10" fmla="*/ 110128 w 723900"/>
                <a:gd name="connsiteY10" fmla="*/ 123939 h 727090"/>
                <a:gd name="connsiteX11" fmla="*/ 57150 w 723900"/>
                <a:gd name="connsiteY11" fmla="*/ 535334 h 727090"/>
                <a:gd name="connsiteX12" fmla="*/ 57150 w 723900"/>
                <a:gd name="connsiteY12" fmla="*/ 160325 h 727090"/>
                <a:gd name="connsiteX13" fmla="*/ 268081 w 723900"/>
                <a:gd name="connsiteY13" fmla="*/ 273910 h 727090"/>
                <a:gd name="connsiteX14" fmla="*/ 268081 w 723900"/>
                <a:gd name="connsiteY14" fmla="*/ 648919 h 727090"/>
                <a:gd name="connsiteX15" fmla="*/ 666750 w 723900"/>
                <a:gd name="connsiteY15" fmla="*/ 578025 h 727090"/>
                <a:gd name="connsiteX16" fmla="*/ 325231 w 723900"/>
                <a:gd name="connsiteY16" fmla="*/ 660464 h 727090"/>
                <a:gd name="connsiteX17" fmla="*/ 325231 w 723900"/>
                <a:gd name="connsiteY17" fmla="*/ 279721 h 727090"/>
                <a:gd name="connsiteX18" fmla="*/ 473669 w 723900"/>
                <a:gd name="connsiteY18" fmla="*/ 246440 h 727090"/>
                <a:gd name="connsiteX19" fmla="*/ 666750 w 723900"/>
                <a:gd name="connsiteY19" fmla="*/ 203168 h 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27090">
                  <a:moveTo>
                    <a:pt x="292732" y="727091"/>
                  </a:moveTo>
                  <a:lnTo>
                    <a:pt x="723900" y="623021"/>
                  </a:lnTo>
                  <a:lnTo>
                    <a:pt x="723900" y="149438"/>
                  </a:lnTo>
                  <a:lnTo>
                    <a:pt x="410089" y="0"/>
                  </a:lnTo>
                  <a:lnTo>
                    <a:pt x="0" y="89478"/>
                  </a:lnTo>
                  <a:lnTo>
                    <a:pt x="0" y="569471"/>
                  </a:lnTo>
                  <a:close/>
                  <a:moveTo>
                    <a:pt x="403165" y="60007"/>
                  </a:moveTo>
                  <a:lnTo>
                    <a:pt x="608314" y="157696"/>
                  </a:lnTo>
                  <a:lnTo>
                    <a:pt x="442236" y="194920"/>
                  </a:lnTo>
                  <a:lnTo>
                    <a:pt x="300809" y="226619"/>
                  </a:lnTo>
                  <a:lnTo>
                    <a:pt x="110128" y="123939"/>
                  </a:lnTo>
                  <a:close/>
                  <a:moveTo>
                    <a:pt x="57150" y="535334"/>
                  </a:moveTo>
                  <a:lnTo>
                    <a:pt x="57150" y="160325"/>
                  </a:lnTo>
                  <a:lnTo>
                    <a:pt x="268081" y="273910"/>
                  </a:lnTo>
                  <a:lnTo>
                    <a:pt x="268081" y="648919"/>
                  </a:lnTo>
                  <a:close/>
                  <a:moveTo>
                    <a:pt x="666750" y="578025"/>
                  </a:moveTo>
                  <a:lnTo>
                    <a:pt x="325231" y="660464"/>
                  </a:lnTo>
                  <a:lnTo>
                    <a:pt x="325231" y="279721"/>
                  </a:lnTo>
                  <a:lnTo>
                    <a:pt x="473669" y="246440"/>
                  </a:lnTo>
                  <a:lnTo>
                    <a:pt x="666750" y="2031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1599983" rev="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  <p:sp>
          <p:nvSpPr>
            <p:cNvPr id="1537" name="Left Bracket 1536">
              <a:extLst>
                <a:ext uri="{FF2B5EF4-FFF2-40B4-BE49-F238E27FC236}">
                  <a16:creationId xmlns:a16="http://schemas.microsoft.com/office/drawing/2014/main" id="{07057E99-BDBD-BD9D-EA4A-51BFBCCEC7A1}"/>
                </a:ext>
              </a:extLst>
            </p:cNvPr>
            <p:cNvSpPr/>
            <p:nvPr/>
          </p:nvSpPr>
          <p:spPr>
            <a:xfrm>
              <a:off x="2034497" y="3905250"/>
              <a:ext cx="132499" cy="790575"/>
            </a:xfrm>
            <a:prstGeom prst="leftBracket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9" name="Left Bracket 1538">
              <a:extLst>
                <a:ext uri="{FF2B5EF4-FFF2-40B4-BE49-F238E27FC236}">
                  <a16:creationId xmlns:a16="http://schemas.microsoft.com/office/drawing/2014/main" id="{BCEB70AC-89AB-A961-7937-73BCA5922511}"/>
                </a:ext>
              </a:extLst>
            </p:cNvPr>
            <p:cNvSpPr/>
            <p:nvPr/>
          </p:nvSpPr>
          <p:spPr>
            <a:xfrm flipH="1">
              <a:off x="6651091" y="5247040"/>
              <a:ext cx="132499" cy="790575"/>
            </a:xfrm>
            <a:prstGeom prst="leftBracket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0" name="TextBox 1539">
              <a:extLst>
                <a:ext uri="{FF2B5EF4-FFF2-40B4-BE49-F238E27FC236}">
                  <a16:creationId xmlns:a16="http://schemas.microsoft.com/office/drawing/2014/main" id="{2BFBD463-4703-E131-158D-582B405CA937}"/>
                </a:ext>
              </a:extLst>
            </p:cNvPr>
            <p:cNvSpPr txBox="1"/>
            <p:nvPr/>
          </p:nvSpPr>
          <p:spPr>
            <a:xfrm>
              <a:off x="2765820" y="4078838"/>
              <a:ext cx="213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002060"/>
                  </a:solidFill>
                  <a:latin typeface="Abadi" panose="020B0604020104020204" pitchFamily="34" charset="0"/>
                </a:rPr>
                <a:t>,</a:t>
              </a:r>
            </a:p>
          </p:txBody>
        </p:sp>
        <p:sp>
          <p:nvSpPr>
            <p:cNvPr id="1541" name="TextBox 1540">
              <a:extLst>
                <a:ext uri="{FF2B5EF4-FFF2-40B4-BE49-F238E27FC236}">
                  <a16:creationId xmlns:a16="http://schemas.microsoft.com/office/drawing/2014/main" id="{CB9B4C64-A25D-D158-D1A9-4C3374342559}"/>
                </a:ext>
              </a:extLst>
            </p:cNvPr>
            <p:cNvSpPr txBox="1"/>
            <p:nvPr/>
          </p:nvSpPr>
          <p:spPr>
            <a:xfrm>
              <a:off x="4453544" y="4078838"/>
              <a:ext cx="213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002060"/>
                  </a:solidFill>
                  <a:latin typeface="Abadi" panose="020B0604020104020204" pitchFamily="34" charset="0"/>
                </a:rPr>
                <a:t>,</a:t>
              </a:r>
            </a:p>
          </p:txBody>
        </p:sp>
        <p:sp>
          <p:nvSpPr>
            <p:cNvPr id="1542" name="TextBox 1541">
              <a:extLst>
                <a:ext uri="{FF2B5EF4-FFF2-40B4-BE49-F238E27FC236}">
                  <a16:creationId xmlns:a16="http://schemas.microsoft.com/office/drawing/2014/main" id="{4CAE9607-2F30-F5C5-791D-E5524B040953}"/>
                </a:ext>
              </a:extLst>
            </p:cNvPr>
            <p:cNvSpPr txBox="1"/>
            <p:nvPr/>
          </p:nvSpPr>
          <p:spPr>
            <a:xfrm>
              <a:off x="6705589" y="4078838"/>
              <a:ext cx="213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002060"/>
                  </a:solidFill>
                  <a:latin typeface="Abadi" panose="020B0604020104020204" pitchFamily="34" charset="0"/>
                </a:rPr>
                <a:t>,</a:t>
              </a:r>
            </a:p>
          </p:txBody>
        </p:sp>
        <p:sp>
          <p:nvSpPr>
            <p:cNvPr id="1543" name="TextBox 1542">
              <a:extLst>
                <a:ext uri="{FF2B5EF4-FFF2-40B4-BE49-F238E27FC236}">
                  <a16:creationId xmlns:a16="http://schemas.microsoft.com/office/drawing/2014/main" id="{19AF68BC-D50A-942B-06C7-F86D31E4A33B}"/>
                </a:ext>
              </a:extLst>
            </p:cNvPr>
            <p:cNvSpPr txBox="1"/>
            <p:nvPr/>
          </p:nvSpPr>
          <p:spPr>
            <a:xfrm>
              <a:off x="4099358" y="5443267"/>
              <a:ext cx="213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002060"/>
                  </a:solidFill>
                  <a:latin typeface="Abadi" panose="020B0604020104020204" pitchFamily="34" charset="0"/>
                </a:rPr>
                <a:t>,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F3D3AD73-32B3-27D1-FFE0-E054D4857A0A}"/>
              </a:ext>
            </a:extLst>
          </p:cNvPr>
          <p:cNvGrpSpPr/>
          <p:nvPr/>
        </p:nvGrpSpPr>
        <p:grpSpPr>
          <a:xfrm>
            <a:off x="9507701" y="1506726"/>
            <a:ext cx="1513225" cy="1312261"/>
            <a:chOff x="9382573" y="1435495"/>
            <a:chExt cx="1944338" cy="1686119"/>
          </a:xfrm>
        </p:grpSpPr>
        <p:grpSp>
          <p:nvGrpSpPr>
            <p:cNvPr id="1546" name="Group 1545">
              <a:extLst>
                <a:ext uri="{FF2B5EF4-FFF2-40B4-BE49-F238E27FC236}">
                  <a16:creationId xmlns:a16="http://schemas.microsoft.com/office/drawing/2014/main" id="{30BB87B8-9081-44D4-927B-EF3E789A2331}"/>
                </a:ext>
              </a:extLst>
            </p:cNvPr>
            <p:cNvGrpSpPr/>
            <p:nvPr/>
          </p:nvGrpSpPr>
          <p:grpSpPr>
            <a:xfrm>
              <a:off x="9813808" y="2588781"/>
              <a:ext cx="531040" cy="480997"/>
              <a:chOff x="8854075" y="3579764"/>
              <a:chExt cx="531040" cy="480997"/>
            </a:xfrm>
          </p:grpSpPr>
          <p:sp>
            <p:nvSpPr>
              <p:cNvPr id="1556" name="Free-form: Shape 1555">
                <a:extLst>
                  <a:ext uri="{FF2B5EF4-FFF2-40B4-BE49-F238E27FC236}">
                    <a16:creationId xmlns:a16="http://schemas.microsoft.com/office/drawing/2014/main" id="{77AED874-BE57-7BBD-639A-1AB550642295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57" name="Free-form: Shape 1556">
                <a:extLst>
                  <a:ext uri="{FF2B5EF4-FFF2-40B4-BE49-F238E27FC236}">
                    <a16:creationId xmlns:a16="http://schemas.microsoft.com/office/drawing/2014/main" id="{559EBCEB-1A66-2BA6-17E9-8EFD2AD61B36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547" name="Group 1546">
              <a:extLst>
                <a:ext uri="{FF2B5EF4-FFF2-40B4-BE49-F238E27FC236}">
                  <a16:creationId xmlns:a16="http://schemas.microsoft.com/office/drawing/2014/main" id="{26735DF9-9AD0-CE34-4F42-3093A3C6BCCB}"/>
                </a:ext>
              </a:extLst>
            </p:cNvPr>
            <p:cNvGrpSpPr/>
            <p:nvPr/>
          </p:nvGrpSpPr>
          <p:grpSpPr>
            <a:xfrm>
              <a:off x="9813808" y="2221631"/>
              <a:ext cx="531040" cy="480997"/>
              <a:chOff x="8854075" y="3579764"/>
              <a:chExt cx="531040" cy="480997"/>
            </a:xfrm>
          </p:grpSpPr>
          <p:sp>
            <p:nvSpPr>
              <p:cNvPr id="1554" name="Free-form: Shape 1553">
                <a:extLst>
                  <a:ext uri="{FF2B5EF4-FFF2-40B4-BE49-F238E27FC236}">
                    <a16:creationId xmlns:a16="http://schemas.microsoft.com/office/drawing/2014/main" id="{4B2D91C2-F4C7-3CF8-6182-ABC53F50C2A5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55" name="Free-form: Shape 1554">
                <a:extLst>
                  <a:ext uri="{FF2B5EF4-FFF2-40B4-BE49-F238E27FC236}">
                    <a16:creationId xmlns:a16="http://schemas.microsoft.com/office/drawing/2014/main" id="{30B6486C-7F77-30A0-B1D2-091BA687AFEF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548" name="Group 1547">
              <a:extLst>
                <a:ext uri="{FF2B5EF4-FFF2-40B4-BE49-F238E27FC236}">
                  <a16:creationId xmlns:a16="http://schemas.microsoft.com/office/drawing/2014/main" id="{A5C5A98B-4199-6126-7A2B-945EA4C4C205}"/>
                </a:ext>
              </a:extLst>
            </p:cNvPr>
            <p:cNvGrpSpPr/>
            <p:nvPr/>
          </p:nvGrpSpPr>
          <p:grpSpPr>
            <a:xfrm>
              <a:off x="9813808" y="1854481"/>
              <a:ext cx="531040" cy="480997"/>
              <a:chOff x="8854075" y="3579764"/>
              <a:chExt cx="531040" cy="480997"/>
            </a:xfrm>
          </p:grpSpPr>
          <p:sp>
            <p:nvSpPr>
              <p:cNvPr id="1552" name="Free-form: Shape 1551">
                <a:extLst>
                  <a:ext uri="{FF2B5EF4-FFF2-40B4-BE49-F238E27FC236}">
                    <a16:creationId xmlns:a16="http://schemas.microsoft.com/office/drawing/2014/main" id="{566F51D0-026F-98D2-F8C2-FD8F95B8E131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53" name="Free-form: Shape 1552">
                <a:extLst>
                  <a:ext uri="{FF2B5EF4-FFF2-40B4-BE49-F238E27FC236}">
                    <a16:creationId xmlns:a16="http://schemas.microsoft.com/office/drawing/2014/main" id="{EC7B9390-DBDF-BC72-AB71-6C749F07EB19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549" name="Group 1548">
              <a:extLst>
                <a:ext uri="{FF2B5EF4-FFF2-40B4-BE49-F238E27FC236}">
                  <a16:creationId xmlns:a16="http://schemas.microsoft.com/office/drawing/2014/main" id="{289B48BE-2CF8-F070-F20C-D1158CFCE123}"/>
                </a:ext>
              </a:extLst>
            </p:cNvPr>
            <p:cNvGrpSpPr/>
            <p:nvPr/>
          </p:nvGrpSpPr>
          <p:grpSpPr>
            <a:xfrm>
              <a:off x="9813808" y="1487331"/>
              <a:ext cx="531040" cy="480997"/>
              <a:chOff x="8854075" y="3579764"/>
              <a:chExt cx="531040" cy="480997"/>
            </a:xfrm>
          </p:grpSpPr>
          <p:sp>
            <p:nvSpPr>
              <p:cNvPr id="1550" name="Free-form: Shape 1549">
                <a:extLst>
                  <a:ext uri="{FF2B5EF4-FFF2-40B4-BE49-F238E27FC236}">
                    <a16:creationId xmlns:a16="http://schemas.microsoft.com/office/drawing/2014/main" id="{35A749C1-BECF-8F88-6652-565BFE88882D}"/>
                  </a:ext>
                </a:extLst>
              </p:cNvPr>
              <p:cNvSpPr/>
              <p:nvPr/>
            </p:nvSpPr>
            <p:spPr>
              <a:xfrm>
                <a:off x="8915632" y="3628935"/>
                <a:ext cx="455868" cy="401520"/>
              </a:xfrm>
              <a:custGeom>
                <a:avLst/>
                <a:gdLst>
                  <a:gd name="connsiteX0" fmla="*/ 2149 w 455868"/>
                  <a:gd name="connsiteY0" fmla="*/ 376328 h 401520"/>
                  <a:gd name="connsiteX1" fmla="*/ 299806 w 455868"/>
                  <a:gd name="connsiteY1" fmla="*/ 381091 h 401520"/>
                  <a:gd name="connsiteX2" fmla="*/ 335524 w 455868"/>
                  <a:gd name="connsiteY2" fmla="*/ 378709 h 401520"/>
                  <a:gd name="connsiteX3" fmla="*/ 340287 w 455868"/>
                  <a:gd name="connsiteY3" fmla="*/ 352516 h 401520"/>
                  <a:gd name="connsiteX4" fmla="*/ 452206 w 455868"/>
                  <a:gd name="connsiteY4" fmla="*/ 226309 h 401520"/>
                  <a:gd name="connsiteX5" fmla="*/ 185506 w 455868"/>
                  <a:gd name="connsiteY5" fmla="*/ 14378 h 401520"/>
                  <a:gd name="connsiteX6" fmla="*/ 166456 w 455868"/>
                  <a:gd name="connsiteY6" fmla="*/ 57241 h 401520"/>
                  <a:gd name="connsiteX7" fmla="*/ 2149 w 455868"/>
                  <a:gd name="connsiteY7" fmla="*/ 376328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5868" h="401520">
                    <a:moveTo>
                      <a:pt x="2149" y="376328"/>
                    </a:moveTo>
                    <a:cubicBezTo>
                      <a:pt x="24374" y="430303"/>
                      <a:pt x="244244" y="380694"/>
                      <a:pt x="299806" y="381091"/>
                    </a:cubicBezTo>
                    <a:cubicBezTo>
                      <a:pt x="355368" y="381488"/>
                      <a:pt x="328777" y="383471"/>
                      <a:pt x="335524" y="378709"/>
                    </a:cubicBezTo>
                    <a:cubicBezTo>
                      <a:pt x="342271" y="373947"/>
                      <a:pt x="320840" y="377916"/>
                      <a:pt x="340287" y="352516"/>
                    </a:cubicBezTo>
                    <a:cubicBezTo>
                      <a:pt x="359734" y="327116"/>
                      <a:pt x="478003" y="282665"/>
                      <a:pt x="452206" y="226309"/>
                    </a:cubicBezTo>
                    <a:cubicBezTo>
                      <a:pt x="426409" y="169953"/>
                      <a:pt x="233131" y="42556"/>
                      <a:pt x="185506" y="14378"/>
                    </a:cubicBezTo>
                    <a:cubicBezTo>
                      <a:pt x="137881" y="-13800"/>
                      <a:pt x="196222" y="-1100"/>
                      <a:pt x="166456" y="57241"/>
                    </a:cubicBezTo>
                    <a:cubicBezTo>
                      <a:pt x="136690" y="115582"/>
                      <a:pt x="-20076" y="322353"/>
                      <a:pt x="2149" y="376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51" name="Free-form: Shape 1550">
                <a:extLst>
                  <a:ext uri="{FF2B5EF4-FFF2-40B4-BE49-F238E27FC236}">
                    <a16:creationId xmlns:a16="http://schemas.microsoft.com/office/drawing/2014/main" id="{3D1058A8-C272-61B1-7272-0A75FFF0A06A}"/>
                  </a:ext>
                </a:extLst>
              </p:cNvPr>
              <p:cNvSpPr/>
              <p:nvPr/>
            </p:nvSpPr>
            <p:spPr>
              <a:xfrm flipH="1">
                <a:off x="8854075" y="3579764"/>
                <a:ext cx="531040" cy="480997"/>
              </a:xfrm>
              <a:custGeom>
                <a:avLst/>
                <a:gdLst>
                  <a:gd name="connsiteX0" fmla="*/ 436321 w 876004"/>
                  <a:gd name="connsiteY0" fmla="*/ 0 h 793451"/>
                  <a:gd name="connsiteX1" fmla="*/ 0 w 876004"/>
                  <a:gd name="connsiteY1" fmla="*/ 528152 h 793451"/>
                  <a:gd name="connsiteX2" fmla="*/ 249707 w 876004"/>
                  <a:gd name="connsiteY2" fmla="*/ 793452 h 793451"/>
                  <a:gd name="connsiteX3" fmla="*/ 876005 w 876004"/>
                  <a:gd name="connsiteY3" fmla="*/ 686533 h 793451"/>
                  <a:gd name="connsiteX4" fmla="*/ 445379 w 876004"/>
                  <a:gd name="connsiteY4" fmla="*/ 120129 h 793451"/>
                  <a:gd name="connsiteX5" fmla="*/ 781345 w 876004"/>
                  <a:gd name="connsiteY5" fmla="*/ 644681 h 793451"/>
                  <a:gd name="connsiteX6" fmla="*/ 298028 w 876004"/>
                  <a:gd name="connsiteY6" fmla="*/ 727234 h 793451"/>
                  <a:gd name="connsiteX7" fmla="*/ 376333 w 876004"/>
                  <a:gd name="connsiteY7" fmla="*/ 162344 h 793451"/>
                  <a:gd name="connsiteX8" fmla="*/ 244688 w 876004"/>
                  <a:gd name="connsiteY8" fmla="*/ 704688 h 793451"/>
                  <a:gd name="connsiteX9" fmla="*/ 76200 w 876004"/>
                  <a:gd name="connsiteY9" fmla="*/ 525685 h 79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004" h="793451">
                    <a:moveTo>
                      <a:pt x="436321" y="0"/>
                    </a:moveTo>
                    <a:lnTo>
                      <a:pt x="0" y="528152"/>
                    </a:lnTo>
                    <a:lnTo>
                      <a:pt x="249707" y="793452"/>
                    </a:lnTo>
                    <a:lnTo>
                      <a:pt x="876005" y="686533"/>
                    </a:lnTo>
                    <a:close/>
                    <a:moveTo>
                      <a:pt x="445379" y="120129"/>
                    </a:moveTo>
                    <a:lnTo>
                      <a:pt x="781345" y="644681"/>
                    </a:lnTo>
                    <a:lnTo>
                      <a:pt x="298028" y="727234"/>
                    </a:lnTo>
                    <a:close/>
                    <a:moveTo>
                      <a:pt x="376333" y="162344"/>
                    </a:moveTo>
                    <a:lnTo>
                      <a:pt x="244688" y="704688"/>
                    </a:lnTo>
                    <a:lnTo>
                      <a:pt x="76200" y="5256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562" name="Group 1561">
              <a:extLst>
                <a:ext uri="{FF2B5EF4-FFF2-40B4-BE49-F238E27FC236}">
                  <a16:creationId xmlns:a16="http://schemas.microsoft.com/office/drawing/2014/main" id="{6519931E-703E-EF4F-D3E0-C50368C2DFE8}"/>
                </a:ext>
              </a:extLst>
            </p:cNvPr>
            <p:cNvGrpSpPr/>
            <p:nvPr/>
          </p:nvGrpSpPr>
          <p:grpSpPr>
            <a:xfrm>
              <a:off x="9382573" y="2595717"/>
              <a:ext cx="465076" cy="467125"/>
              <a:chOff x="9284627" y="4583215"/>
              <a:chExt cx="465076" cy="467125"/>
            </a:xfrm>
          </p:grpSpPr>
          <p:sp>
            <p:nvSpPr>
              <p:cNvPr id="1572" name="Free-form: Shape 1571">
                <a:extLst>
                  <a:ext uri="{FF2B5EF4-FFF2-40B4-BE49-F238E27FC236}">
                    <a16:creationId xmlns:a16="http://schemas.microsoft.com/office/drawing/2014/main" id="{8EDEFF9C-DE7C-2B88-5A0E-3D3CACF750B4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73" name="Free-form: Shape 1572">
                <a:extLst>
                  <a:ext uri="{FF2B5EF4-FFF2-40B4-BE49-F238E27FC236}">
                    <a16:creationId xmlns:a16="http://schemas.microsoft.com/office/drawing/2014/main" id="{F3A07034-4213-20B4-2D90-C44AD608D598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63" name="Group 1562">
              <a:extLst>
                <a:ext uri="{FF2B5EF4-FFF2-40B4-BE49-F238E27FC236}">
                  <a16:creationId xmlns:a16="http://schemas.microsoft.com/office/drawing/2014/main" id="{9D0A1DAB-0471-6785-A8DD-8CBFE6769E2E}"/>
                </a:ext>
              </a:extLst>
            </p:cNvPr>
            <p:cNvGrpSpPr/>
            <p:nvPr/>
          </p:nvGrpSpPr>
          <p:grpSpPr>
            <a:xfrm>
              <a:off x="9382573" y="2228567"/>
              <a:ext cx="465076" cy="467125"/>
              <a:chOff x="9284627" y="4583215"/>
              <a:chExt cx="465076" cy="467125"/>
            </a:xfrm>
          </p:grpSpPr>
          <p:sp>
            <p:nvSpPr>
              <p:cNvPr id="1570" name="Free-form: Shape 1569">
                <a:extLst>
                  <a:ext uri="{FF2B5EF4-FFF2-40B4-BE49-F238E27FC236}">
                    <a16:creationId xmlns:a16="http://schemas.microsoft.com/office/drawing/2014/main" id="{5CC4068C-1B05-3791-69F8-21CBFB8BDFD7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71" name="Free-form: Shape 1570">
                <a:extLst>
                  <a:ext uri="{FF2B5EF4-FFF2-40B4-BE49-F238E27FC236}">
                    <a16:creationId xmlns:a16="http://schemas.microsoft.com/office/drawing/2014/main" id="{57566184-4A55-1F6A-1F0B-50838130F446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64" name="Group 1563">
              <a:extLst>
                <a:ext uri="{FF2B5EF4-FFF2-40B4-BE49-F238E27FC236}">
                  <a16:creationId xmlns:a16="http://schemas.microsoft.com/office/drawing/2014/main" id="{BCE8273D-42DA-92A0-4E81-A50B6705F3E5}"/>
                </a:ext>
              </a:extLst>
            </p:cNvPr>
            <p:cNvGrpSpPr/>
            <p:nvPr/>
          </p:nvGrpSpPr>
          <p:grpSpPr>
            <a:xfrm>
              <a:off x="9382573" y="1861417"/>
              <a:ext cx="465076" cy="467125"/>
              <a:chOff x="9284627" y="4583215"/>
              <a:chExt cx="465076" cy="467125"/>
            </a:xfrm>
          </p:grpSpPr>
          <p:sp>
            <p:nvSpPr>
              <p:cNvPr id="1568" name="Free-form: Shape 1567">
                <a:extLst>
                  <a:ext uri="{FF2B5EF4-FFF2-40B4-BE49-F238E27FC236}">
                    <a16:creationId xmlns:a16="http://schemas.microsoft.com/office/drawing/2014/main" id="{128AE106-0FB2-972F-2062-9617F046030E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69" name="Free-form: Shape 1568">
                <a:extLst>
                  <a:ext uri="{FF2B5EF4-FFF2-40B4-BE49-F238E27FC236}">
                    <a16:creationId xmlns:a16="http://schemas.microsoft.com/office/drawing/2014/main" id="{46CEF07A-AB7B-4093-E913-21720B3D2D25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65" name="Group 1564">
              <a:extLst>
                <a:ext uri="{FF2B5EF4-FFF2-40B4-BE49-F238E27FC236}">
                  <a16:creationId xmlns:a16="http://schemas.microsoft.com/office/drawing/2014/main" id="{4BD2651B-2001-C001-3A32-BD91C1DC092B}"/>
                </a:ext>
              </a:extLst>
            </p:cNvPr>
            <p:cNvGrpSpPr/>
            <p:nvPr/>
          </p:nvGrpSpPr>
          <p:grpSpPr>
            <a:xfrm>
              <a:off x="9382573" y="1494267"/>
              <a:ext cx="465076" cy="467125"/>
              <a:chOff x="9284627" y="4583215"/>
              <a:chExt cx="465076" cy="467125"/>
            </a:xfrm>
          </p:grpSpPr>
          <p:sp>
            <p:nvSpPr>
              <p:cNvPr id="1566" name="Free-form: Shape 1565">
                <a:extLst>
                  <a:ext uri="{FF2B5EF4-FFF2-40B4-BE49-F238E27FC236}">
                    <a16:creationId xmlns:a16="http://schemas.microsoft.com/office/drawing/2014/main" id="{2FE9766B-5C9C-F621-D174-E8BBF316E479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67" name="Free-form: Shape 1566">
                <a:extLst>
                  <a:ext uri="{FF2B5EF4-FFF2-40B4-BE49-F238E27FC236}">
                    <a16:creationId xmlns:a16="http://schemas.microsoft.com/office/drawing/2014/main" id="{A3600238-D138-760A-10F2-5D7F514B3E48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78" name="Group 1577">
              <a:extLst>
                <a:ext uri="{FF2B5EF4-FFF2-40B4-BE49-F238E27FC236}">
                  <a16:creationId xmlns:a16="http://schemas.microsoft.com/office/drawing/2014/main" id="{7F4859E1-9643-8412-1F69-D4EACE122C5C}"/>
                </a:ext>
              </a:extLst>
            </p:cNvPr>
            <p:cNvGrpSpPr/>
            <p:nvPr/>
          </p:nvGrpSpPr>
          <p:grpSpPr>
            <a:xfrm>
              <a:off x="10311007" y="2536945"/>
              <a:ext cx="584669" cy="584669"/>
              <a:chOff x="9456353" y="3162526"/>
              <a:chExt cx="584669" cy="584669"/>
            </a:xfrm>
          </p:grpSpPr>
          <p:sp>
            <p:nvSpPr>
              <p:cNvPr id="1588" name="Oval 1587">
                <a:extLst>
                  <a:ext uri="{FF2B5EF4-FFF2-40B4-BE49-F238E27FC236}">
                    <a16:creationId xmlns:a16="http://schemas.microsoft.com/office/drawing/2014/main" id="{BA96C28A-AA6A-9F24-F5D3-167759FCA00F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589" name="Graphic 1588" descr="Sphere with solid fill">
                <a:extLst>
                  <a:ext uri="{FF2B5EF4-FFF2-40B4-BE49-F238E27FC236}">
                    <a16:creationId xmlns:a16="http://schemas.microsoft.com/office/drawing/2014/main" id="{0B46E1F2-FB70-D58C-525D-9CC0BA160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1579" name="Group 1578">
              <a:extLst>
                <a:ext uri="{FF2B5EF4-FFF2-40B4-BE49-F238E27FC236}">
                  <a16:creationId xmlns:a16="http://schemas.microsoft.com/office/drawing/2014/main" id="{D0359E45-9CFD-079C-A814-48322DB38378}"/>
                </a:ext>
              </a:extLst>
            </p:cNvPr>
            <p:cNvGrpSpPr/>
            <p:nvPr/>
          </p:nvGrpSpPr>
          <p:grpSpPr>
            <a:xfrm>
              <a:off x="10311007" y="2169795"/>
              <a:ext cx="584669" cy="584669"/>
              <a:chOff x="9456353" y="3162526"/>
              <a:chExt cx="584669" cy="584669"/>
            </a:xfrm>
          </p:grpSpPr>
          <p:sp>
            <p:nvSpPr>
              <p:cNvPr id="1586" name="Oval 1585">
                <a:extLst>
                  <a:ext uri="{FF2B5EF4-FFF2-40B4-BE49-F238E27FC236}">
                    <a16:creationId xmlns:a16="http://schemas.microsoft.com/office/drawing/2014/main" id="{AC26DF11-4F19-ECB5-B55A-4F5E0881E3D8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587" name="Graphic 1586" descr="Sphere with solid fill">
                <a:extLst>
                  <a:ext uri="{FF2B5EF4-FFF2-40B4-BE49-F238E27FC236}">
                    <a16:creationId xmlns:a16="http://schemas.microsoft.com/office/drawing/2014/main" id="{F654CC98-EEC3-209C-7120-FA8EAAB83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1580" name="Group 1579">
              <a:extLst>
                <a:ext uri="{FF2B5EF4-FFF2-40B4-BE49-F238E27FC236}">
                  <a16:creationId xmlns:a16="http://schemas.microsoft.com/office/drawing/2014/main" id="{9098A5B2-9966-055F-70C3-5C1A8F16CCAA}"/>
                </a:ext>
              </a:extLst>
            </p:cNvPr>
            <p:cNvGrpSpPr/>
            <p:nvPr/>
          </p:nvGrpSpPr>
          <p:grpSpPr>
            <a:xfrm>
              <a:off x="10311007" y="1802645"/>
              <a:ext cx="584669" cy="584669"/>
              <a:chOff x="9456353" y="3162526"/>
              <a:chExt cx="584669" cy="584669"/>
            </a:xfrm>
          </p:grpSpPr>
          <p:sp>
            <p:nvSpPr>
              <p:cNvPr id="1584" name="Oval 1583">
                <a:extLst>
                  <a:ext uri="{FF2B5EF4-FFF2-40B4-BE49-F238E27FC236}">
                    <a16:creationId xmlns:a16="http://schemas.microsoft.com/office/drawing/2014/main" id="{F13D3D38-60EE-B752-D60E-74292610F977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585" name="Graphic 1584" descr="Sphere with solid fill">
                <a:extLst>
                  <a:ext uri="{FF2B5EF4-FFF2-40B4-BE49-F238E27FC236}">
                    <a16:creationId xmlns:a16="http://schemas.microsoft.com/office/drawing/2014/main" id="{246D91B0-B8C5-A466-2F1E-4A6200AB6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1581" name="Group 1580">
              <a:extLst>
                <a:ext uri="{FF2B5EF4-FFF2-40B4-BE49-F238E27FC236}">
                  <a16:creationId xmlns:a16="http://schemas.microsoft.com/office/drawing/2014/main" id="{90B25B49-4387-A82B-FDDE-B83057E1D098}"/>
                </a:ext>
              </a:extLst>
            </p:cNvPr>
            <p:cNvGrpSpPr/>
            <p:nvPr/>
          </p:nvGrpSpPr>
          <p:grpSpPr>
            <a:xfrm>
              <a:off x="10311007" y="1435495"/>
              <a:ext cx="584669" cy="584669"/>
              <a:chOff x="9456353" y="3162526"/>
              <a:chExt cx="584669" cy="584669"/>
            </a:xfrm>
          </p:grpSpPr>
          <p:sp>
            <p:nvSpPr>
              <p:cNvPr id="1582" name="Oval 1581">
                <a:extLst>
                  <a:ext uri="{FF2B5EF4-FFF2-40B4-BE49-F238E27FC236}">
                    <a16:creationId xmlns:a16="http://schemas.microsoft.com/office/drawing/2014/main" id="{E0F81717-C7A1-ACD1-1E5C-B16F5926746A}"/>
                  </a:ext>
                </a:extLst>
              </p:cNvPr>
              <p:cNvSpPr/>
              <p:nvPr/>
            </p:nvSpPr>
            <p:spPr>
              <a:xfrm>
                <a:off x="9540875" y="3249406"/>
                <a:ext cx="419100" cy="4191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583" name="Graphic 1582" descr="Sphere with solid fill">
                <a:extLst>
                  <a:ext uri="{FF2B5EF4-FFF2-40B4-BE49-F238E27FC236}">
                    <a16:creationId xmlns:a16="http://schemas.microsoft.com/office/drawing/2014/main" id="{75E2D61B-DDD2-8169-4413-526488F92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6353" y="3162526"/>
                <a:ext cx="584669" cy="584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777158" lon="21352017" rev="457833"/>
                </a:camera>
                <a:lightRig rig="threePt" dir="t"/>
              </a:scene3d>
              <a:sp3d prstMaterial="plastic"/>
            </p:spPr>
          </p:pic>
        </p:grpSp>
        <p:grpSp>
          <p:nvGrpSpPr>
            <p:cNvPr id="1594" name="Group 1593">
              <a:extLst>
                <a:ext uri="{FF2B5EF4-FFF2-40B4-BE49-F238E27FC236}">
                  <a16:creationId xmlns:a16="http://schemas.microsoft.com/office/drawing/2014/main" id="{6AE30D7E-A5A8-B367-0CBD-251574712FB4}"/>
                </a:ext>
              </a:extLst>
            </p:cNvPr>
            <p:cNvGrpSpPr/>
            <p:nvPr/>
          </p:nvGrpSpPr>
          <p:grpSpPr>
            <a:xfrm>
              <a:off x="10861835" y="2595717"/>
              <a:ext cx="465076" cy="467125"/>
              <a:chOff x="9284627" y="4583215"/>
              <a:chExt cx="465076" cy="467125"/>
            </a:xfrm>
          </p:grpSpPr>
          <p:sp>
            <p:nvSpPr>
              <p:cNvPr id="1604" name="Free-form: Shape 1603">
                <a:extLst>
                  <a:ext uri="{FF2B5EF4-FFF2-40B4-BE49-F238E27FC236}">
                    <a16:creationId xmlns:a16="http://schemas.microsoft.com/office/drawing/2014/main" id="{2A956ABB-4AC9-F355-9FE5-ECE215790C08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05" name="Free-form: Shape 1604">
                <a:extLst>
                  <a:ext uri="{FF2B5EF4-FFF2-40B4-BE49-F238E27FC236}">
                    <a16:creationId xmlns:a16="http://schemas.microsoft.com/office/drawing/2014/main" id="{D09AD550-4F36-233D-D0B2-B67C9237674A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95" name="Group 1594">
              <a:extLst>
                <a:ext uri="{FF2B5EF4-FFF2-40B4-BE49-F238E27FC236}">
                  <a16:creationId xmlns:a16="http://schemas.microsoft.com/office/drawing/2014/main" id="{F40F77DF-6057-1ED0-73D7-853EC5FB381E}"/>
                </a:ext>
              </a:extLst>
            </p:cNvPr>
            <p:cNvGrpSpPr/>
            <p:nvPr/>
          </p:nvGrpSpPr>
          <p:grpSpPr>
            <a:xfrm>
              <a:off x="10861835" y="2228567"/>
              <a:ext cx="465076" cy="467125"/>
              <a:chOff x="9284627" y="4583215"/>
              <a:chExt cx="465076" cy="467125"/>
            </a:xfrm>
          </p:grpSpPr>
          <p:sp>
            <p:nvSpPr>
              <p:cNvPr id="1602" name="Free-form: Shape 1601">
                <a:extLst>
                  <a:ext uri="{FF2B5EF4-FFF2-40B4-BE49-F238E27FC236}">
                    <a16:creationId xmlns:a16="http://schemas.microsoft.com/office/drawing/2014/main" id="{D4320B65-F79C-AD7B-CC61-03D5621D94F9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03" name="Free-form: Shape 1602">
                <a:extLst>
                  <a:ext uri="{FF2B5EF4-FFF2-40B4-BE49-F238E27FC236}">
                    <a16:creationId xmlns:a16="http://schemas.microsoft.com/office/drawing/2014/main" id="{53BD8AFC-B79A-3D43-B894-9B24900FB7F4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96" name="Group 1595">
              <a:extLst>
                <a:ext uri="{FF2B5EF4-FFF2-40B4-BE49-F238E27FC236}">
                  <a16:creationId xmlns:a16="http://schemas.microsoft.com/office/drawing/2014/main" id="{EAED872B-C852-F9E2-82EF-E286B5CD4AB6}"/>
                </a:ext>
              </a:extLst>
            </p:cNvPr>
            <p:cNvGrpSpPr/>
            <p:nvPr/>
          </p:nvGrpSpPr>
          <p:grpSpPr>
            <a:xfrm>
              <a:off x="10861835" y="1861417"/>
              <a:ext cx="465076" cy="467125"/>
              <a:chOff x="9284627" y="4583215"/>
              <a:chExt cx="465076" cy="467125"/>
            </a:xfrm>
          </p:grpSpPr>
          <p:sp>
            <p:nvSpPr>
              <p:cNvPr id="1600" name="Free-form: Shape 1599">
                <a:extLst>
                  <a:ext uri="{FF2B5EF4-FFF2-40B4-BE49-F238E27FC236}">
                    <a16:creationId xmlns:a16="http://schemas.microsoft.com/office/drawing/2014/main" id="{5C71ACAA-062E-F4F2-3E03-0F88A1190648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01" name="Free-form: Shape 1600">
                <a:extLst>
                  <a:ext uri="{FF2B5EF4-FFF2-40B4-BE49-F238E27FC236}">
                    <a16:creationId xmlns:a16="http://schemas.microsoft.com/office/drawing/2014/main" id="{C29E2643-ED59-0427-D955-9B9A1D0FE944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97" name="Group 1596">
              <a:extLst>
                <a:ext uri="{FF2B5EF4-FFF2-40B4-BE49-F238E27FC236}">
                  <a16:creationId xmlns:a16="http://schemas.microsoft.com/office/drawing/2014/main" id="{AA46D1BB-AE2C-2A33-5B33-1C6220BED7C0}"/>
                </a:ext>
              </a:extLst>
            </p:cNvPr>
            <p:cNvGrpSpPr/>
            <p:nvPr/>
          </p:nvGrpSpPr>
          <p:grpSpPr>
            <a:xfrm>
              <a:off x="10861835" y="1494267"/>
              <a:ext cx="465076" cy="467125"/>
              <a:chOff x="9284627" y="4583215"/>
              <a:chExt cx="465076" cy="467125"/>
            </a:xfrm>
          </p:grpSpPr>
          <p:sp>
            <p:nvSpPr>
              <p:cNvPr id="1598" name="Free-form: Shape 1597">
                <a:extLst>
                  <a:ext uri="{FF2B5EF4-FFF2-40B4-BE49-F238E27FC236}">
                    <a16:creationId xmlns:a16="http://schemas.microsoft.com/office/drawing/2014/main" id="{9F4E526D-9731-1286-63A5-6EE4C1FAF43A}"/>
                  </a:ext>
                </a:extLst>
              </p:cNvPr>
              <p:cNvSpPr/>
              <p:nvPr/>
            </p:nvSpPr>
            <p:spPr>
              <a:xfrm>
                <a:off x="9292845" y="4602764"/>
                <a:ext cx="445430" cy="424338"/>
              </a:xfrm>
              <a:custGeom>
                <a:avLst/>
                <a:gdLst>
                  <a:gd name="connsiteX0" fmla="*/ 8318 w 445430"/>
                  <a:gd name="connsiteY0" fmla="*/ 88299 h 424338"/>
                  <a:gd name="connsiteX1" fmla="*/ 170243 w 445430"/>
                  <a:gd name="connsiteY1" fmla="*/ 19242 h 424338"/>
                  <a:gd name="connsiteX2" fmla="*/ 196436 w 445430"/>
                  <a:gd name="connsiteY2" fmla="*/ 192 h 424338"/>
                  <a:gd name="connsiteX3" fmla="*/ 220249 w 445430"/>
                  <a:gd name="connsiteY3" fmla="*/ 12099 h 424338"/>
                  <a:gd name="connsiteX4" fmla="*/ 422655 w 445430"/>
                  <a:gd name="connsiteY4" fmla="*/ 52580 h 424338"/>
                  <a:gd name="connsiteX5" fmla="*/ 436943 w 445430"/>
                  <a:gd name="connsiteY5" fmla="*/ 66867 h 424338"/>
                  <a:gd name="connsiteX6" fmla="*/ 434561 w 445430"/>
                  <a:gd name="connsiteY6" fmla="*/ 326424 h 424338"/>
                  <a:gd name="connsiteX7" fmla="*/ 305974 w 445430"/>
                  <a:gd name="connsiteY7" fmla="*/ 395480 h 424338"/>
                  <a:gd name="connsiteX8" fmla="*/ 272636 w 445430"/>
                  <a:gd name="connsiteY8" fmla="*/ 424055 h 424338"/>
                  <a:gd name="connsiteX9" fmla="*/ 234536 w 445430"/>
                  <a:gd name="connsiteY9" fmla="*/ 407386 h 424338"/>
                  <a:gd name="connsiteX10" fmla="*/ 22605 w 445430"/>
                  <a:gd name="connsiteY10" fmla="*/ 364524 h 424338"/>
                  <a:gd name="connsiteX11" fmla="*/ 22605 w 445430"/>
                  <a:gd name="connsiteY11" fmla="*/ 326424 h 424338"/>
                  <a:gd name="connsiteX12" fmla="*/ 8318 w 445430"/>
                  <a:gd name="connsiteY12" fmla="*/ 88299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430" h="424338">
                    <a:moveTo>
                      <a:pt x="8318" y="88299"/>
                    </a:moveTo>
                    <a:cubicBezTo>
                      <a:pt x="32924" y="37102"/>
                      <a:pt x="138890" y="33926"/>
                      <a:pt x="170243" y="19242"/>
                    </a:cubicBezTo>
                    <a:cubicBezTo>
                      <a:pt x="201596" y="4558"/>
                      <a:pt x="188102" y="1382"/>
                      <a:pt x="196436" y="192"/>
                    </a:cubicBezTo>
                    <a:cubicBezTo>
                      <a:pt x="204770" y="-998"/>
                      <a:pt x="182546" y="3368"/>
                      <a:pt x="220249" y="12099"/>
                    </a:cubicBezTo>
                    <a:cubicBezTo>
                      <a:pt x="257952" y="20830"/>
                      <a:pt x="386539" y="43452"/>
                      <a:pt x="422655" y="52580"/>
                    </a:cubicBezTo>
                    <a:cubicBezTo>
                      <a:pt x="458771" y="61708"/>
                      <a:pt x="434959" y="21226"/>
                      <a:pt x="436943" y="66867"/>
                    </a:cubicBezTo>
                    <a:cubicBezTo>
                      <a:pt x="438927" y="112508"/>
                      <a:pt x="456389" y="271655"/>
                      <a:pt x="434561" y="326424"/>
                    </a:cubicBezTo>
                    <a:cubicBezTo>
                      <a:pt x="412733" y="381193"/>
                      <a:pt x="332962" y="379208"/>
                      <a:pt x="305974" y="395480"/>
                    </a:cubicBezTo>
                    <a:cubicBezTo>
                      <a:pt x="278986" y="411752"/>
                      <a:pt x="284542" y="422071"/>
                      <a:pt x="272636" y="424055"/>
                    </a:cubicBezTo>
                    <a:cubicBezTo>
                      <a:pt x="260730" y="426039"/>
                      <a:pt x="276208" y="417308"/>
                      <a:pt x="234536" y="407386"/>
                    </a:cubicBezTo>
                    <a:cubicBezTo>
                      <a:pt x="192864" y="397464"/>
                      <a:pt x="57927" y="378018"/>
                      <a:pt x="22605" y="364524"/>
                    </a:cubicBezTo>
                    <a:cubicBezTo>
                      <a:pt x="-12717" y="351030"/>
                      <a:pt x="23796" y="370477"/>
                      <a:pt x="22605" y="326424"/>
                    </a:cubicBezTo>
                    <a:cubicBezTo>
                      <a:pt x="21414" y="282371"/>
                      <a:pt x="-16288" y="139496"/>
                      <a:pt x="8318" y="88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99" name="Free-form: Shape 1598">
                <a:extLst>
                  <a:ext uri="{FF2B5EF4-FFF2-40B4-BE49-F238E27FC236}">
                    <a16:creationId xmlns:a16="http://schemas.microsoft.com/office/drawing/2014/main" id="{F915A18E-23C8-D7C7-24A6-E66408600597}"/>
                  </a:ext>
                </a:extLst>
              </p:cNvPr>
              <p:cNvSpPr/>
              <p:nvPr/>
            </p:nvSpPr>
            <p:spPr>
              <a:xfrm flipH="1">
                <a:off x="9284627" y="4583215"/>
                <a:ext cx="465076" cy="467125"/>
              </a:xfrm>
              <a:custGeom>
                <a:avLst/>
                <a:gdLst>
                  <a:gd name="connsiteX0" fmla="*/ 292732 w 723900"/>
                  <a:gd name="connsiteY0" fmla="*/ 727091 h 727090"/>
                  <a:gd name="connsiteX1" fmla="*/ 723900 w 723900"/>
                  <a:gd name="connsiteY1" fmla="*/ 623021 h 727090"/>
                  <a:gd name="connsiteX2" fmla="*/ 723900 w 723900"/>
                  <a:gd name="connsiteY2" fmla="*/ 149438 h 727090"/>
                  <a:gd name="connsiteX3" fmla="*/ 410089 w 723900"/>
                  <a:gd name="connsiteY3" fmla="*/ 0 h 727090"/>
                  <a:gd name="connsiteX4" fmla="*/ 0 w 723900"/>
                  <a:gd name="connsiteY4" fmla="*/ 89478 h 727090"/>
                  <a:gd name="connsiteX5" fmla="*/ 0 w 723900"/>
                  <a:gd name="connsiteY5" fmla="*/ 569471 h 727090"/>
                  <a:gd name="connsiteX6" fmla="*/ 403165 w 723900"/>
                  <a:gd name="connsiteY6" fmla="*/ 60007 h 727090"/>
                  <a:gd name="connsiteX7" fmla="*/ 608314 w 723900"/>
                  <a:gd name="connsiteY7" fmla="*/ 157696 h 727090"/>
                  <a:gd name="connsiteX8" fmla="*/ 442236 w 723900"/>
                  <a:gd name="connsiteY8" fmla="*/ 194920 h 727090"/>
                  <a:gd name="connsiteX9" fmla="*/ 300809 w 723900"/>
                  <a:gd name="connsiteY9" fmla="*/ 226619 h 727090"/>
                  <a:gd name="connsiteX10" fmla="*/ 110128 w 723900"/>
                  <a:gd name="connsiteY10" fmla="*/ 123939 h 727090"/>
                  <a:gd name="connsiteX11" fmla="*/ 57150 w 723900"/>
                  <a:gd name="connsiteY11" fmla="*/ 535334 h 727090"/>
                  <a:gd name="connsiteX12" fmla="*/ 57150 w 723900"/>
                  <a:gd name="connsiteY12" fmla="*/ 160325 h 727090"/>
                  <a:gd name="connsiteX13" fmla="*/ 268081 w 723900"/>
                  <a:gd name="connsiteY13" fmla="*/ 273910 h 727090"/>
                  <a:gd name="connsiteX14" fmla="*/ 268081 w 723900"/>
                  <a:gd name="connsiteY14" fmla="*/ 648919 h 727090"/>
                  <a:gd name="connsiteX15" fmla="*/ 666750 w 723900"/>
                  <a:gd name="connsiteY15" fmla="*/ 578025 h 727090"/>
                  <a:gd name="connsiteX16" fmla="*/ 325231 w 723900"/>
                  <a:gd name="connsiteY16" fmla="*/ 660464 h 727090"/>
                  <a:gd name="connsiteX17" fmla="*/ 325231 w 723900"/>
                  <a:gd name="connsiteY17" fmla="*/ 279721 h 727090"/>
                  <a:gd name="connsiteX18" fmla="*/ 473669 w 723900"/>
                  <a:gd name="connsiteY18" fmla="*/ 246440 h 727090"/>
                  <a:gd name="connsiteX19" fmla="*/ 666750 w 723900"/>
                  <a:gd name="connsiteY19" fmla="*/ 203168 h 72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3900" h="727090">
                    <a:moveTo>
                      <a:pt x="292732" y="727091"/>
                    </a:moveTo>
                    <a:lnTo>
                      <a:pt x="723900" y="623021"/>
                    </a:lnTo>
                    <a:lnTo>
                      <a:pt x="723900" y="149438"/>
                    </a:lnTo>
                    <a:lnTo>
                      <a:pt x="410089" y="0"/>
                    </a:lnTo>
                    <a:lnTo>
                      <a:pt x="0" y="89478"/>
                    </a:lnTo>
                    <a:lnTo>
                      <a:pt x="0" y="569471"/>
                    </a:lnTo>
                    <a:close/>
                    <a:moveTo>
                      <a:pt x="403165" y="60007"/>
                    </a:moveTo>
                    <a:lnTo>
                      <a:pt x="608314" y="157696"/>
                    </a:lnTo>
                    <a:lnTo>
                      <a:pt x="442236" y="194920"/>
                    </a:lnTo>
                    <a:lnTo>
                      <a:pt x="300809" y="226619"/>
                    </a:lnTo>
                    <a:lnTo>
                      <a:pt x="110128" y="123939"/>
                    </a:lnTo>
                    <a:close/>
                    <a:moveTo>
                      <a:pt x="57150" y="535334"/>
                    </a:moveTo>
                    <a:lnTo>
                      <a:pt x="57150" y="160325"/>
                    </a:lnTo>
                    <a:lnTo>
                      <a:pt x="268081" y="273910"/>
                    </a:lnTo>
                    <a:lnTo>
                      <a:pt x="268081" y="648919"/>
                    </a:lnTo>
                    <a:close/>
                    <a:moveTo>
                      <a:pt x="666750" y="578025"/>
                    </a:moveTo>
                    <a:lnTo>
                      <a:pt x="325231" y="660464"/>
                    </a:lnTo>
                    <a:lnTo>
                      <a:pt x="325231" y="279721"/>
                    </a:lnTo>
                    <a:lnTo>
                      <a:pt x="473669" y="246440"/>
                    </a:lnTo>
                    <a:lnTo>
                      <a:pt x="666750" y="203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21599983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1609" name="Flowchart: Terminator 1608">
            <a:extLst>
              <a:ext uri="{FF2B5EF4-FFF2-40B4-BE49-F238E27FC236}">
                <a16:creationId xmlns:a16="http://schemas.microsoft.com/office/drawing/2014/main" id="{B161318D-7508-B47F-6B06-66019A6A3389}"/>
              </a:ext>
            </a:extLst>
          </p:cNvPr>
          <p:cNvSpPr/>
          <p:nvPr/>
        </p:nvSpPr>
        <p:spPr>
          <a:xfrm>
            <a:off x="9480585" y="1274533"/>
            <a:ext cx="361956" cy="220671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Column Name1</a:t>
            </a:r>
          </a:p>
        </p:txBody>
      </p:sp>
      <p:sp>
        <p:nvSpPr>
          <p:cNvPr id="1611" name="Flowchart: Terminator 1610">
            <a:extLst>
              <a:ext uri="{FF2B5EF4-FFF2-40B4-BE49-F238E27FC236}">
                <a16:creationId xmlns:a16="http://schemas.microsoft.com/office/drawing/2014/main" id="{C8347DC6-8907-D134-34A3-E1FFA3CF62BF}"/>
              </a:ext>
            </a:extLst>
          </p:cNvPr>
          <p:cNvSpPr/>
          <p:nvPr/>
        </p:nvSpPr>
        <p:spPr>
          <a:xfrm>
            <a:off x="9873591" y="1273619"/>
            <a:ext cx="361956" cy="220671"/>
          </a:xfrm>
          <a:prstGeom prst="flowChartTerminator">
            <a:avLst/>
          </a:prstGeom>
          <a:solidFill>
            <a:schemeClr val="accent4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Column Name2</a:t>
            </a:r>
          </a:p>
        </p:txBody>
      </p:sp>
      <p:sp>
        <p:nvSpPr>
          <p:cNvPr id="1612" name="Flowchart: Terminator 1611">
            <a:extLst>
              <a:ext uri="{FF2B5EF4-FFF2-40B4-BE49-F238E27FC236}">
                <a16:creationId xmlns:a16="http://schemas.microsoft.com/office/drawing/2014/main" id="{162B1CE7-C325-6D86-69C9-CA309C8C418B}"/>
              </a:ext>
            </a:extLst>
          </p:cNvPr>
          <p:cNvSpPr/>
          <p:nvPr/>
        </p:nvSpPr>
        <p:spPr>
          <a:xfrm>
            <a:off x="10266597" y="1272705"/>
            <a:ext cx="361956" cy="220671"/>
          </a:xfrm>
          <a:prstGeom prst="flowChartTerminator">
            <a:avLst/>
          </a:prstGeom>
          <a:solidFill>
            <a:schemeClr val="accent2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Column Name3</a:t>
            </a:r>
          </a:p>
        </p:txBody>
      </p:sp>
      <p:sp>
        <p:nvSpPr>
          <p:cNvPr id="1613" name="Flowchart: Terminator 1612">
            <a:extLst>
              <a:ext uri="{FF2B5EF4-FFF2-40B4-BE49-F238E27FC236}">
                <a16:creationId xmlns:a16="http://schemas.microsoft.com/office/drawing/2014/main" id="{661BF31F-4BAB-08FD-677C-3EE7B7396208}"/>
              </a:ext>
            </a:extLst>
          </p:cNvPr>
          <p:cNvSpPr/>
          <p:nvPr/>
        </p:nvSpPr>
        <p:spPr>
          <a:xfrm>
            <a:off x="10659602" y="1271791"/>
            <a:ext cx="361956" cy="220671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Column Name4</a:t>
            </a:r>
          </a:p>
        </p:txBody>
      </p:sp>
      <p:sp>
        <p:nvSpPr>
          <p:cNvPr id="1614" name="Flowchart: Terminator 1613">
            <a:extLst>
              <a:ext uri="{FF2B5EF4-FFF2-40B4-BE49-F238E27FC236}">
                <a16:creationId xmlns:a16="http://schemas.microsoft.com/office/drawing/2014/main" id="{8C37B1D8-798D-28C4-EFD3-D41E66043426}"/>
              </a:ext>
            </a:extLst>
          </p:cNvPr>
          <p:cNvSpPr/>
          <p:nvPr/>
        </p:nvSpPr>
        <p:spPr>
          <a:xfrm>
            <a:off x="9054847" y="1628779"/>
            <a:ext cx="361956" cy="220671"/>
          </a:xfrm>
          <a:prstGeom prst="flowChartTerminator">
            <a:avLst/>
          </a:prstGeom>
          <a:solidFill>
            <a:schemeClr val="bg1">
              <a:lumMod val="5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Row Name1</a:t>
            </a:r>
          </a:p>
        </p:txBody>
      </p:sp>
      <p:sp>
        <p:nvSpPr>
          <p:cNvPr id="1615" name="Flowchart: Terminator 1614">
            <a:extLst>
              <a:ext uri="{FF2B5EF4-FFF2-40B4-BE49-F238E27FC236}">
                <a16:creationId xmlns:a16="http://schemas.microsoft.com/office/drawing/2014/main" id="{93B0318E-709B-7535-7411-2B77A0601A0F}"/>
              </a:ext>
            </a:extLst>
          </p:cNvPr>
          <p:cNvSpPr/>
          <p:nvPr/>
        </p:nvSpPr>
        <p:spPr>
          <a:xfrm>
            <a:off x="9054847" y="1917461"/>
            <a:ext cx="361956" cy="220671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Row Name2</a:t>
            </a:r>
          </a:p>
        </p:txBody>
      </p:sp>
      <p:sp>
        <p:nvSpPr>
          <p:cNvPr id="1616" name="Flowchart: Terminator 1615">
            <a:extLst>
              <a:ext uri="{FF2B5EF4-FFF2-40B4-BE49-F238E27FC236}">
                <a16:creationId xmlns:a16="http://schemas.microsoft.com/office/drawing/2014/main" id="{0AAF1E81-0550-C687-2101-BC840EAAE853}"/>
              </a:ext>
            </a:extLst>
          </p:cNvPr>
          <p:cNvSpPr/>
          <p:nvPr/>
        </p:nvSpPr>
        <p:spPr>
          <a:xfrm>
            <a:off x="9054847" y="2206143"/>
            <a:ext cx="361956" cy="220671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Row Name3</a:t>
            </a:r>
          </a:p>
        </p:txBody>
      </p:sp>
      <p:sp>
        <p:nvSpPr>
          <p:cNvPr id="1617" name="Flowchart: Terminator 1616">
            <a:extLst>
              <a:ext uri="{FF2B5EF4-FFF2-40B4-BE49-F238E27FC236}">
                <a16:creationId xmlns:a16="http://schemas.microsoft.com/office/drawing/2014/main" id="{CB8B8A80-3019-4C14-44ED-8EF1DC640670}"/>
              </a:ext>
            </a:extLst>
          </p:cNvPr>
          <p:cNvSpPr/>
          <p:nvPr/>
        </p:nvSpPr>
        <p:spPr>
          <a:xfrm>
            <a:off x="9054847" y="2494825"/>
            <a:ext cx="361956" cy="220671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Row Name4</a:t>
            </a:r>
          </a:p>
        </p:txBody>
      </p:sp>
      <p:grpSp>
        <p:nvGrpSpPr>
          <p:cNvPr id="1618" name="Group 1617">
            <a:extLst>
              <a:ext uri="{FF2B5EF4-FFF2-40B4-BE49-F238E27FC236}">
                <a16:creationId xmlns:a16="http://schemas.microsoft.com/office/drawing/2014/main" id="{C7FE336B-F47E-09EA-7247-0EDCABF11A64}"/>
              </a:ext>
            </a:extLst>
          </p:cNvPr>
          <p:cNvGrpSpPr/>
          <p:nvPr/>
        </p:nvGrpSpPr>
        <p:grpSpPr>
          <a:xfrm>
            <a:off x="9501350" y="2870852"/>
            <a:ext cx="1522197" cy="169277"/>
            <a:chOff x="10110788" y="1703527"/>
            <a:chExt cx="1338248" cy="169277"/>
          </a:xfrm>
        </p:grpSpPr>
        <p:cxnSp>
          <p:nvCxnSpPr>
            <p:cNvPr id="1619" name="Straight Arrow Connector 1618">
              <a:extLst>
                <a:ext uri="{FF2B5EF4-FFF2-40B4-BE49-F238E27FC236}">
                  <a16:creationId xmlns:a16="http://schemas.microsoft.com/office/drawing/2014/main" id="{1227171D-4C21-928A-8A24-322CBFBADCA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0788" y="1788165"/>
              <a:ext cx="1338248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20" name="TextBox 1619">
              <a:extLst>
                <a:ext uri="{FF2B5EF4-FFF2-40B4-BE49-F238E27FC236}">
                  <a16:creationId xmlns:a16="http://schemas.microsoft.com/office/drawing/2014/main" id="{BEB790A9-CD1A-4B39-410C-ABD6457834B7}"/>
                </a:ext>
              </a:extLst>
            </p:cNvPr>
            <p:cNvSpPr txBox="1"/>
            <p:nvPr/>
          </p:nvSpPr>
          <p:spPr>
            <a:xfrm>
              <a:off x="10533450" y="1703527"/>
              <a:ext cx="496935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Columns</a:t>
              </a:r>
            </a:p>
          </p:txBody>
        </p:sp>
      </p:grpSp>
      <p:grpSp>
        <p:nvGrpSpPr>
          <p:cNvPr id="1621" name="Group 1620">
            <a:extLst>
              <a:ext uri="{FF2B5EF4-FFF2-40B4-BE49-F238E27FC236}">
                <a16:creationId xmlns:a16="http://schemas.microsoft.com/office/drawing/2014/main" id="{CEB120E6-6496-70DB-C094-A971185038BF}"/>
              </a:ext>
            </a:extLst>
          </p:cNvPr>
          <p:cNvGrpSpPr/>
          <p:nvPr/>
        </p:nvGrpSpPr>
        <p:grpSpPr>
          <a:xfrm rot="5400000">
            <a:off x="10623448" y="2078216"/>
            <a:ext cx="1220776" cy="169277"/>
            <a:chOff x="10110790" y="1703527"/>
            <a:chExt cx="891246" cy="169277"/>
          </a:xfrm>
        </p:grpSpPr>
        <p:cxnSp>
          <p:nvCxnSpPr>
            <p:cNvPr id="1622" name="Straight Arrow Connector 1621">
              <a:extLst>
                <a:ext uri="{FF2B5EF4-FFF2-40B4-BE49-F238E27FC236}">
                  <a16:creationId xmlns:a16="http://schemas.microsoft.com/office/drawing/2014/main" id="{0FB2FE72-48B8-1793-31A7-E2A56E4D3AE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56413" y="1342542"/>
              <a:ext cx="0" cy="89124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23" name="TextBox 1622">
              <a:extLst>
                <a:ext uri="{FF2B5EF4-FFF2-40B4-BE49-F238E27FC236}">
                  <a16:creationId xmlns:a16="http://schemas.microsoft.com/office/drawing/2014/main" id="{98ED1CAA-6301-B006-F30B-B047D70BC85B}"/>
                </a:ext>
              </a:extLst>
            </p:cNvPr>
            <p:cNvSpPr txBox="1"/>
            <p:nvPr/>
          </p:nvSpPr>
          <p:spPr>
            <a:xfrm>
              <a:off x="10436271" y="1703527"/>
              <a:ext cx="249522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dirty="0"/>
                <a:t>Rows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0BF016-9D23-B9CC-A341-D840FFB38CAC}"/>
              </a:ext>
            </a:extLst>
          </p:cNvPr>
          <p:cNvSpPr/>
          <p:nvPr/>
        </p:nvSpPr>
        <p:spPr>
          <a:xfrm>
            <a:off x="-172611" y="141686"/>
            <a:ext cx="3729417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Core Data Structures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01BC9-61B5-67DB-BD58-B8BA2467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D75522-73C1-3FDE-8C2C-E0681971B6D1}"/>
              </a:ext>
            </a:extLst>
          </p:cNvPr>
          <p:cNvSpPr/>
          <p:nvPr/>
        </p:nvSpPr>
        <p:spPr>
          <a:xfrm rot="20113071">
            <a:off x="2520123" y="333756"/>
            <a:ext cx="1578110" cy="52322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Recap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77E450-1902-37A0-B7FB-E7CAD6DF4B7C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6C95A0-6B03-F1FA-1F18-36E3C7683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34AAFC-182A-FF39-FE9C-4E75C18F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7DDDF-F4B1-26A3-44A0-07168F623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5E189C-EC45-D292-4E17-6FB7B6FBF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B1024B-B301-34C0-E210-C2D236C875F9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449CCA-984F-FDB1-9CB7-CA5592A1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18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178" grpId="0"/>
      <p:bldP spid="1251" grpId="0"/>
      <p:bldP spid="1535" grpId="0"/>
      <p:bldP spid="1609" grpId="0" animBg="1"/>
      <p:bldP spid="1611" grpId="0" animBg="1"/>
      <p:bldP spid="1612" grpId="0" animBg="1"/>
      <p:bldP spid="1613" grpId="0" animBg="1"/>
      <p:bldP spid="1614" grpId="0" animBg="1"/>
      <p:bldP spid="1615" grpId="0" animBg="1"/>
      <p:bldP spid="1616" grpId="0" animBg="1"/>
      <p:bldP spid="16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6404-0269-2BFC-F30D-E0940B9C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A6ADAAE-68F2-7891-16CC-67957834D648}"/>
              </a:ext>
            </a:extLst>
          </p:cNvPr>
          <p:cNvGrpSpPr/>
          <p:nvPr/>
        </p:nvGrpSpPr>
        <p:grpSpPr>
          <a:xfrm>
            <a:off x="6246922" y="766240"/>
            <a:ext cx="5538535" cy="5693507"/>
            <a:chOff x="6246922" y="766240"/>
            <a:chExt cx="5538535" cy="569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4FF426-F578-EA50-82E5-A8CDE7619B1B}"/>
                </a:ext>
              </a:extLst>
            </p:cNvPr>
            <p:cNvSpPr txBox="1"/>
            <p:nvPr/>
          </p:nvSpPr>
          <p:spPr>
            <a:xfrm>
              <a:off x="6246922" y="1196768"/>
              <a:ext cx="5538535" cy="52629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en-GB" sz="1600" b="1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A: Knowledge and Understanding:</a:t>
              </a:r>
              <a:endParaRPr lang="en-GB" sz="16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understand how to code in R, and the logic behind coding more generally.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develop knowledge on the different data structures used in R and how these data can be manipulated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acquire the concepts behind the use of libraries in R, data visualisation and presentation.</a:t>
              </a:r>
            </a:p>
            <a:p>
              <a:pPr algn="l"/>
              <a:r>
                <a:rPr lang="en-GB" sz="1600" b="1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B: Intellectual Skills/Attributes:</a:t>
              </a:r>
              <a:endParaRPr lang="en-GB" sz="16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devise the best statistical design to analyse different biological data.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design R scripts and critically assess their suitability to different analysis types.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plan the best use of different resources (modules, libraries, etc.) to solve different statistical analyses.</a:t>
              </a:r>
            </a:p>
            <a:p>
              <a:pPr algn="l"/>
              <a:r>
                <a:rPr lang="en-GB" sz="1600" b="1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C: Other Skills /Attributes (Practical/Professional/Transferable):</a:t>
              </a:r>
              <a:endParaRPr lang="en-GB" sz="16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acquire proficiency coding in R, and interpreting the output of statistic tests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</a:t>
              </a:r>
              <a:r>
                <a:rPr lang="en-GB" sz="1600" dirty="0">
                  <a:solidFill>
                    <a:srgbClr val="333333"/>
                  </a:solidFill>
                  <a:latin typeface="Abadi" panose="020B0604020104020204" pitchFamily="34" charset="0"/>
                </a:rPr>
                <a:t>T</a:t>
              </a: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o demonstrate competence with R to write scripts and data visualisation techniques.</a:t>
              </a:r>
            </a:p>
            <a:p>
              <a:pPr algn="l">
                <a:buFont typeface="+mj-lt"/>
                <a:buAutoNum type="arabicPeriod"/>
              </a:pPr>
              <a:r>
                <a:rPr lang="en-GB" sz="1600" b="0" i="0" dirty="0">
                  <a:solidFill>
                    <a:srgbClr val="333333"/>
                  </a:solidFill>
                  <a:effectLst/>
                  <a:latin typeface="Abadi" panose="020B0604020104020204" pitchFamily="34" charset="0"/>
                </a:rPr>
                <a:t> To gain strengths in computer coding, code sharing, and open-source programming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670448-FD95-F83C-6AC7-5AA86D78EBC0}"/>
                </a:ext>
              </a:extLst>
            </p:cNvPr>
            <p:cNvSpPr txBox="1"/>
            <p:nvPr/>
          </p:nvSpPr>
          <p:spPr>
            <a:xfrm>
              <a:off x="6248253" y="766240"/>
              <a:ext cx="427465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 b="1" i="0">
                  <a:solidFill>
                    <a:srgbClr val="333333"/>
                  </a:solidFill>
                  <a:effectLst/>
                  <a:latin typeface="Abadi" panose="020B0604020104020204" pitchFamily="34" charset="0"/>
                </a:defRPr>
              </a:lvl1pPr>
            </a:lstStyle>
            <a:p>
              <a:r>
                <a:rPr lang="en-GB" dirty="0"/>
                <a:t>The Learning Outcomes (LOs) for this Unit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236CD7-C10E-319F-20CB-77F7EB79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7616DE-C3FB-A797-48F3-A02C4E8214DD}"/>
              </a:ext>
            </a:extLst>
          </p:cNvPr>
          <p:cNvGrpSpPr/>
          <p:nvPr/>
        </p:nvGrpSpPr>
        <p:grpSpPr>
          <a:xfrm>
            <a:off x="350730" y="3202232"/>
            <a:ext cx="5630802" cy="936000"/>
            <a:chOff x="1769139" y="3282233"/>
            <a:chExt cx="5630802" cy="936000"/>
          </a:xfrm>
        </p:grpSpPr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BFECA1C4-3C9A-F6D4-B225-A8DDCA838567}"/>
                </a:ext>
              </a:extLst>
            </p:cNvPr>
            <p:cNvSpPr/>
            <p:nvPr/>
          </p:nvSpPr>
          <p:spPr>
            <a:xfrm>
              <a:off x="2407589" y="3330409"/>
              <a:ext cx="4992352" cy="864000"/>
            </a:xfrm>
            <a:custGeom>
              <a:avLst/>
              <a:gdLst>
                <a:gd name="connsiteX0" fmla="*/ 0 w 8095402"/>
                <a:gd name="connsiteY0" fmla="*/ 0 h 1083733"/>
                <a:gd name="connsiteX1" fmla="*/ 8095402 w 8095402"/>
                <a:gd name="connsiteY1" fmla="*/ 0 h 1083733"/>
                <a:gd name="connsiteX2" fmla="*/ 8095402 w 8095402"/>
                <a:gd name="connsiteY2" fmla="*/ 1083733 h 1083733"/>
                <a:gd name="connsiteX3" fmla="*/ 0 w 8095402"/>
                <a:gd name="connsiteY3" fmla="*/ 1083733 h 1083733"/>
                <a:gd name="connsiteX4" fmla="*/ 0 w 8095402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5402" h="1083733">
                  <a:moveTo>
                    <a:pt x="0" y="0"/>
                  </a:moveTo>
                  <a:lnTo>
                    <a:pt x="8095402" y="0"/>
                  </a:lnTo>
                  <a:lnTo>
                    <a:pt x="8095402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355300"/>
                <a:satOff val="50000"/>
                <a:lumOff val="-7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tabLst>
                  <a:tab pos="0" algn="l"/>
                  <a:tab pos="1343025" algn="l"/>
                </a:tabLst>
              </a:pPr>
              <a:r>
                <a:rPr lang="en-GB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Be able to load, manipulate, and visualise </a:t>
              </a:r>
              <a:r>
                <a:rPr lang="en-GB" sz="1800" dirty="0" err="1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RNASeq</a:t>
              </a:r>
              <a:r>
                <a:rPr lang="en-GB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data to differentiate between two groups</a:t>
              </a:r>
              <a:endParaRPr lang="en-GB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FBC4EE-CECB-A849-7997-936DBC11A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9139" y="3282233"/>
              <a:ext cx="936000" cy="936000"/>
            </a:xfrm>
            <a:prstGeom prst="ellipse">
              <a:avLst/>
            </a:prstGeom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E3058-E840-05B8-7CA7-736D2EFB23C0}"/>
                </a:ext>
              </a:extLst>
            </p:cNvPr>
            <p:cNvSpPr txBox="1">
              <a:spLocks/>
            </p:cNvSpPr>
            <p:nvPr/>
          </p:nvSpPr>
          <p:spPr>
            <a:xfrm>
              <a:off x="1945352" y="3343855"/>
              <a:ext cx="555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masis MT Pro Black" panose="020F0502020204030204" pitchFamily="18" charset="0"/>
                </a:defRPr>
              </a:lvl1pPr>
            </a:lstStyle>
            <a:p>
              <a:r>
                <a:rPr lang="en-GB" dirty="0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B2811A-D42E-20BD-80CB-71580A289D41}"/>
              </a:ext>
            </a:extLst>
          </p:cNvPr>
          <p:cNvGrpSpPr/>
          <p:nvPr/>
        </p:nvGrpSpPr>
        <p:grpSpPr>
          <a:xfrm>
            <a:off x="361387" y="4497351"/>
            <a:ext cx="5620145" cy="936000"/>
            <a:chOff x="1399655" y="4815833"/>
            <a:chExt cx="5620145" cy="936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D1F068D-92F9-E5EE-5C2D-FFFC11A7DAF7}"/>
                </a:ext>
              </a:extLst>
            </p:cNvPr>
            <p:cNvSpPr/>
            <p:nvPr/>
          </p:nvSpPr>
          <p:spPr>
            <a:xfrm>
              <a:off x="2027448" y="4854281"/>
              <a:ext cx="4992352" cy="864000"/>
            </a:xfrm>
            <a:custGeom>
              <a:avLst/>
              <a:gdLst>
                <a:gd name="connsiteX0" fmla="*/ 0 w 8489339"/>
                <a:gd name="connsiteY0" fmla="*/ 0 h 1083733"/>
                <a:gd name="connsiteX1" fmla="*/ 8489339 w 8489339"/>
                <a:gd name="connsiteY1" fmla="*/ 0 h 1083733"/>
                <a:gd name="connsiteX2" fmla="*/ 8489339 w 8489339"/>
                <a:gd name="connsiteY2" fmla="*/ 1083733 h 1083733"/>
                <a:gd name="connsiteX3" fmla="*/ 0 w 8489339"/>
                <a:gd name="connsiteY3" fmla="*/ 1083733 h 1083733"/>
                <a:gd name="connsiteX4" fmla="*/ 0 w 8489339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339" h="1083733">
                  <a:moveTo>
                    <a:pt x="0" y="0"/>
                  </a:moveTo>
                  <a:lnTo>
                    <a:pt x="8489339" y="0"/>
                  </a:lnTo>
                  <a:lnTo>
                    <a:pt x="8489339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r>
                <a:rPr lang="en-GB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Investigate how gene expression data can be analysed and interpreted</a:t>
              </a:r>
              <a:endParaRPr lang="en-GB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6DA327-AD0C-BA59-BC3B-0693E291E2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9655" y="4815833"/>
              <a:ext cx="936000" cy="936000"/>
            </a:xfrm>
            <a:prstGeom prst="ellipse">
              <a:avLst/>
            </a:prstGeom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C7A1E7-4794-4AAF-EF48-9E07ED22B9E7}"/>
                </a:ext>
              </a:extLst>
            </p:cNvPr>
            <p:cNvSpPr txBox="1">
              <a:spLocks/>
            </p:cNvSpPr>
            <p:nvPr/>
          </p:nvSpPr>
          <p:spPr>
            <a:xfrm>
              <a:off x="1595254" y="4894447"/>
              <a:ext cx="5259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latin typeface="Amasis MT Pro Black" panose="020F0502020204030204" pitchFamily="18" charset="0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5F4302-0109-BCF9-74B4-5EE27743E1D8}"/>
              </a:ext>
            </a:extLst>
          </p:cNvPr>
          <p:cNvGrpSpPr/>
          <p:nvPr/>
        </p:nvGrpSpPr>
        <p:grpSpPr>
          <a:xfrm>
            <a:off x="350732" y="1907113"/>
            <a:ext cx="5630800" cy="936000"/>
            <a:chOff x="1473615" y="1662548"/>
            <a:chExt cx="5486167" cy="936000"/>
          </a:xfrm>
        </p:grpSpPr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3A4E034B-ADD7-09F7-0B68-B33921168A97}"/>
                </a:ext>
              </a:extLst>
            </p:cNvPr>
            <p:cNvSpPr/>
            <p:nvPr/>
          </p:nvSpPr>
          <p:spPr>
            <a:xfrm>
              <a:off x="2095665" y="1719484"/>
              <a:ext cx="4864117" cy="864000"/>
            </a:xfrm>
            <a:custGeom>
              <a:avLst/>
              <a:gdLst>
                <a:gd name="connsiteX0" fmla="*/ 0 w 8489339"/>
                <a:gd name="connsiteY0" fmla="*/ 0 h 1083733"/>
                <a:gd name="connsiteX1" fmla="*/ 8489339 w 8489339"/>
                <a:gd name="connsiteY1" fmla="*/ 0 h 1083733"/>
                <a:gd name="connsiteX2" fmla="*/ 8489339 w 8489339"/>
                <a:gd name="connsiteY2" fmla="*/ 1083733 h 1083733"/>
                <a:gd name="connsiteX3" fmla="*/ 0 w 8489339"/>
                <a:gd name="connsiteY3" fmla="*/ 1083733 h 1083733"/>
                <a:gd name="connsiteX4" fmla="*/ 0 w 8489339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339" h="1083733">
                  <a:moveTo>
                    <a:pt x="0" y="0"/>
                  </a:moveTo>
                  <a:lnTo>
                    <a:pt x="8489339" y="0"/>
                  </a:lnTo>
                  <a:lnTo>
                    <a:pt x="8489339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24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6000" tIns="81280" rIns="7200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tabLst>
                  <a:tab pos="0" algn="l"/>
                </a:tabLst>
              </a:pPr>
              <a:r>
                <a:rPr lang="en-GB" dirty="0"/>
                <a:t>Understand fundamental concepts about </a:t>
              </a:r>
              <a:r>
                <a:rPr lang="en-GB" dirty="0" err="1"/>
                <a:t>RNASeq</a:t>
              </a:r>
              <a:r>
                <a:rPr lang="en-GB" dirty="0"/>
                <a:t> data, and why it is important</a:t>
              </a:r>
              <a:endParaRPr lang="en-GB" kern="12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BD2D05-778F-419E-49A9-EAB394B4CF6B}"/>
                </a:ext>
              </a:extLst>
            </p:cNvPr>
            <p:cNvSpPr>
              <a:spLocks/>
            </p:cNvSpPr>
            <p:nvPr/>
          </p:nvSpPr>
          <p:spPr>
            <a:xfrm>
              <a:off x="1473615" y="1662548"/>
              <a:ext cx="911958" cy="936000"/>
            </a:xfrm>
            <a:prstGeom prst="ellips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FB59A2-0E9A-A67B-E2D4-0DFA2131EFAB}"/>
                </a:ext>
              </a:extLst>
            </p:cNvPr>
            <p:cNvSpPr txBox="1">
              <a:spLocks/>
            </p:cNvSpPr>
            <p:nvPr/>
          </p:nvSpPr>
          <p:spPr>
            <a:xfrm>
              <a:off x="1644577" y="1726258"/>
              <a:ext cx="541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latin typeface="Amasis MT Pro Black" panose="020F0502020204030204" pitchFamily="18" charset="0"/>
                </a:rPr>
                <a:t>1</a:t>
              </a:r>
              <a:endParaRPr lang="en-GB" sz="3600" dirty="0">
                <a:latin typeface="Amasis MT Pro Black" panose="020F0502020204030204" pitchFamily="18" charset="0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AF185D-0F25-B760-5530-8701FAC07881}"/>
              </a:ext>
            </a:extLst>
          </p:cNvPr>
          <p:cNvSpPr/>
          <p:nvPr/>
        </p:nvSpPr>
        <p:spPr>
          <a:xfrm>
            <a:off x="6267503" y="2453626"/>
            <a:ext cx="5417566" cy="510128"/>
          </a:xfrm>
          <a:prstGeom prst="roundRect">
            <a:avLst/>
          </a:prstGeom>
          <a:noFill/>
          <a:ln w="38100">
            <a:solidFill>
              <a:srgbClr val="BF2F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106A28-7626-6C65-0B28-0CCC24B09CF9}"/>
              </a:ext>
            </a:extLst>
          </p:cNvPr>
          <p:cNvSpPr/>
          <p:nvPr/>
        </p:nvSpPr>
        <p:spPr>
          <a:xfrm>
            <a:off x="6267503" y="4903973"/>
            <a:ext cx="5263699" cy="5101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10EE19-559C-F60F-6D25-08799BA62C50}"/>
              </a:ext>
            </a:extLst>
          </p:cNvPr>
          <p:cNvSpPr/>
          <p:nvPr/>
        </p:nvSpPr>
        <p:spPr>
          <a:xfrm>
            <a:off x="-172610" y="141686"/>
            <a:ext cx="3614310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Learning Objectives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0A689B-6241-B735-3661-E6CC77372758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EA8515-4211-CE69-110E-6D3A441DF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FB0982-DB0C-8E3E-8F09-370050FA3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C5ADDA7-ADAC-BE11-97A7-377201918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DC2899-7DF5-28D8-C637-C9CBC00138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C7E56B1-36AA-0F45-13BD-D9CABCA69F68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AD5D4F5-6876-9F5C-DFC1-AC87D951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3D92B76-1D6B-0A98-E436-14A483309C00}"/>
              </a:ext>
            </a:extLst>
          </p:cNvPr>
          <p:cNvGrpSpPr/>
          <p:nvPr/>
        </p:nvGrpSpPr>
        <p:grpSpPr>
          <a:xfrm>
            <a:off x="8056075" y="4535537"/>
            <a:ext cx="3731867" cy="1426450"/>
            <a:chOff x="5545935" y="4634577"/>
            <a:chExt cx="3731867" cy="1426450"/>
          </a:xfrm>
        </p:grpSpPr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10E838FE-2B8D-8B3E-9CE7-A59B4A7D4483}"/>
                </a:ext>
              </a:extLst>
            </p:cNvPr>
            <p:cNvSpPr/>
            <p:nvPr/>
          </p:nvSpPr>
          <p:spPr>
            <a:xfrm>
              <a:off x="5545935" y="4634577"/>
              <a:ext cx="3731867" cy="1426450"/>
            </a:xfrm>
            <a:custGeom>
              <a:avLst/>
              <a:gdLst>
                <a:gd name="connsiteX0" fmla="*/ 3685266 w 4158112"/>
                <a:gd name="connsiteY0" fmla="*/ 0 h 2050111"/>
                <a:gd name="connsiteX1" fmla="*/ 4158112 w 4158112"/>
                <a:gd name="connsiteY1" fmla="*/ 1891384 h 2050111"/>
                <a:gd name="connsiteX2" fmla="*/ 4158111 w 4158112"/>
                <a:gd name="connsiteY2" fmla="*/ 1891384 h 2050111"/>
                <a:gd name="connsiteX3" fmla="*/ 4158111 w 4158112"/>
                <a:gd name="connsiteY3" fmla="*/ 1910541 h 2050111"/>
                <a:gd name="connsiteX4" fmla="*/ 4018541 w 4158112"/>
                <a:gd name="connsiteY4" fmla="*/ 2050111 h 2050111"/>
                <a:gd name="connsiteX5" fmla="*/ 139570 w 4158112"/>
                <a:gd name="connsiteY5" fmla="*/ 2050111 h 2050111"/>
                <a:gd name="connsiteX6" fmla="*/ 0 w 4158112"/>
                <a:gd name="connsiteY6" fmla="*/ 1910541 h 2050111"/>
                <a:gd name="connsiteX7" fmla="*/ 0 w 4158112"/>
                <a:gd name="connsiteY7" fmla="*/ 1891384 h 2050111"/>
                <a:gd name="connsiteX8" fmla="*/ 472846 w 4158112"/>
                <a:gd name="connsiteY8" fmla="*/ 0 h 2050111"/>
                <a:gd name="connsiteX9" fmla="*/ 494399 w 4158112"/>
                <a:gd name="connsiteY9" fmla="*/ 41117 h 2050111"/>
                <a:gd name="connsiteX10" fmla="*/ 571130 w 4158112"/>
                <a:gd name="connsiteY10" fmla="*/ 81996 h 2050111"/>
                <a:gd name="connsiteX11" fmla="*/ 3586982 w 4158112"/>
                <a:gd name="connsiteY11" fmla="*/ 81996 h 2050111"/>
                <a:gd name="connsiteX12" fmla="*/ 3663713 w 4158112"/>
                <a:gd name="connsiteY12" fmla="*/ 41117 h 205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8112" h="2050111">
                  <a:moveTo>
                    <a:pt x="3685266" y="0"/>
                  </a:moveTo>
                  <a:lnTo>
                    <a:pt x="4158112" y="1891384"/>
                  </a:lnTo>
                  <a:lnTo>
                    <a:pt x="4158111" y="1891384"/>
                  </a:lnTo>
                  <a:lnTo>
                    <a:pt x="4158111" y="1910541"/>
                  </a:lnTo>
                  <a:cubicBezTo>
                    <a:pt x="4158111" y="1987623"/>
                    <a:pt x="4095623" y="2050111"/>
                    <a:pt x="4018541" y="2050111"/>
                  </a:cubicBezTo>
                  <a:lnTo>
                    <a:pt x="139570" y="2050111"/>
                  </a:lnTo>
                  <a:cubicBezTo>
                    <a:pt x="62488" y="2050111"/>
                    <a:pt x="0" y="1987623"/>
                    <a:pt x="0" y="1910541"/>
                  </a:cubicBezTo>
                  <a:lnTo>
                    <a:pt x="0" y="1891384"/>
                  </a:lnTo>
                  <a:lnTo>
                    <a:pt x="472846" y="0"/>
                  </a:lnTo>
                  <a:lnTo>
                    <a:pt x="494399" y="41117"/>
                  </a:lnTo>
                  <a:cubicBezTo>
                    <a:pt x="514037" y="66374"/>
                    <a:pt x="541165" y="81996"/>
                    <a:pt x="571130" y="81996"/>
                  </a:cubicBezTo>
                  <a:lnTo>
                    <a:pt x="3586982" y="81996"/>
                  </a:lnTo>
                  <a:cubicBezTo>
                    <a:pt x="3616947" y="81996"/>
                    <a:pt x="3644076" y="66374"/>
                    <a:pt x="3663713" y="411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BC7A0"/>
                </a:gs>
                <a:gs pos="40000">
                  <a:srgbClr val="47AF7E"/>
                </a:gs>
                <a:gs pos="69000">
                  <a:srgbClr val="4F9A7B"/>
                </a:gs>
                <a:gs pos="100000">
                  <a:srgbClr val="317E5A"/>
                </a:gs>
              </a:gsLst>
              <a:lin ang="2700000" scaled="1"/>
              <a:tileRect/>
            </a:gradFill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Graphic 42" descr="Database outline">
              <a:extLst>
                <a:ext uri="{FF2B5EF4-FFF2-40B4-BE49-F238E27FC236}">
                  <a16:creationId xmlns:a16="http://schemas.microsoft.com/office/drawing/2014/main" id="{DBC134BA-2FE5-217C-EE3D-45F16C419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41639" y="4890855"/>
              <a:ext cx="1140459" cy="114045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5866BD-ED66-AB99-61B9-0D4E0DAD2589}"/>
              </a:ext>
            </a:extLst>
          </p:cNvPr>
          <p:cNvGrpSpPr/>
          <p:nvPr/>
        </p:nvGrpSpPr>
        <p:grpSpPr>
          <a:xfrm>
            <a:off x="8430551" y="3590237"/>
            <a:ext cx="2982915" cy="1140212"/>
            <a:chOff x="5920411" y="3689277"/>
            <a:chExt cx="2982915" cy="1140212"/>
          </a:xfrm>
        </p:grpSpPr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54FDE7EA-4672-E0C3-E53A-15B1F636A423}"/>
                </a:ext>
              </a:extLst>
            </p:cNvPr>
            <p:cNvSpPr/>
            <p:nvPr/>
          </p:nvSpPr>
          <p:spPr>
            <a:xfrm>
              <a:off x="5920411" y="3689277"/>
              <a:ext cx="2982915" cy="1140212"/>
            </a:xfrm>
            <a:custGeom>
              <a:avLst/>
              <a:gdLst>
                <a:gd name="connsiteX0" fmla="*/ 3685266 w 4158112"/>
                <a:gd name="connsiteY0" fmla="*/ 0 h 2050111"/>
                <a:gd name="connsiteX1" fmla="*/ 4158112 w 4158112"/>
                <a:gd name="connsiteY1" fmla="*/ 1891384 h 2050111"/>
                <a:gd name="connsiteX2" fmla="*/ 4158111 w 4158112"/>
                <a:gd name="connsiteY2" fmla="*/ 1891384 h 2050111"/>
                <a:gd name="connsiteX3" fmla="*/ 4158111 w 4158112"/>
                <a:gd name="connsiteY3" fmla="*/ 1910541 h 2050111"/>
                <a:gd name="connsiteX4" fmla="*/ 4018541 w 4158112"/>
                <a:gd name="connsiteY4" fmla="*/ 2050111 h 2050111"/>
                <a:gd name="connsiteX5" fmla="*/ 139570 w 4158112"/>
                <a:gd name="connsiteY5" fmla="*/ 2050111 h 2050111"/>
                <a:gd name="connsiteX6" fmla="*/ 0 w 4158112"/>
                <a:gd name="connsiteY6" fmla="*/ 1910541 h 2050111"/>
                <a:gd name="connsiteX7" fmla="*/ 0 w 4158112"/>
                <a:gd name="connsiteY7" fmla="*/ 1891384 h 2050111"/>
                <a:gd name="connsiteX8" fmla="*/ 472846 w 4158112"/>
                <a:gd name="connsiteY8" fmla="*/ 0 h 2050111"/>
                <a:gd name="connsiteX9" fmla="*/ 494399 w 4158112"/>
                <a:gd name="connsiteY9" fmla="*/ 41117 h 2050111"/>
                <a:gd name="connsiteX10" fmla="*/ 571130 w 4158112"/>
                <a:gd name="connsiteY10" fmla="*/ 81996 h 2050111"/>
                <a:gd name="connsiteX11" fmla="*/ 3586982 w 4158112"/>
                <a:gd name="connsiteY11" fmla="*/ 81996 h 2050111"/>
                <a:gd name="connsiteX12" fmla="*/ 3663713 w 4158112"/>
                <a:gd name="connsiteY12" fmla="*/ 41117 h 205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8112" h="2050111">
                  <a:moveTo>
                    <a:pt x="3685266" y="0"/>
                  </a:moveTo>
                  <a:lnTo>
                    <a:pt x="4158112" y="1891384"/>
                  </a:lnTo>
                  <a:lnTo>
                    <a:pt x="4158111" y="1891384"/>
                  </a:lnTo>
                  <a:lnTo>
                    <a:pt x="4158111" y="1910541"/>
                  </a:lnTo>
                  <a:cubicBezTo>
                    <a:pt x="4158111" y="1987623"/>
                    <a:pt x="4095623" y="2050111"/>
                    <a:pt x="4018541" y="2050111"/>
                  </a:cubicBezTo>
                  <a:lnTo>
                    <a:pt x="139570" y="2050111"/>
                  </a:lnTo>
                  <a:cubicBezTo>
                    <a:pt x="62488" y="2050111"/>
                    <a:pt x="0" y="1987623"/>
                    <a:pt x="0" y="1910541"/>
                  </a:cubicBezTo>
                  <a:lnTo>
                    <a:pt x="0" y="1891384"/>
                  </a:lnTo>
                  <a:lnTo>
                    <a:pt x="472846" y="0"/>
                  </a:lnTo>
                  <a:lnTo>
                    <a:pt x="494399" y="41117"/>
                  </a:lnTo>
                  <a:cubicBezTo>
                    <a:pt x="514037" y="66374"/>
                    <a:pt x="541165" y="81996"/>
                    <a:pt x="571130" y="81996"/>
                  </a:cubicBezTo>
                  <a:lnTo>
                    <a:pt x="3586982" y="81996"/>
                  </a:lnTo>
                  <a:cubicBezTo>
                    <a:pt x="3616947" y="81996"/>
                    <a:pt x="3644076" y="66374"/>
                    <a:pt x="3663713" y="41117"/>
                  </a:cubicBezTo>
                  <a:close/>
                </a:path>
              </a:pathLst>
            </a:custGeom>
            <a:gradFill>
              <a:gsLst>
                <a:gs pos="0">
                  <a:srgbClr val="FB9881"/>
                </a:gs>
                <a:gs pos="40000">
                  <a:srgbClr val="F9785E"/>
                </a:gs>
                <a:gs pos="69000">
                  <a:srgbClr val="C5725F"/>
                </a:gs>
                <a:gs pos="100000">
                  <a:srgbClr val="B65343"/>
                </a:gs>
              </a:gsLst>
              <a:lin ang="2700000" scaled="1"/>
            </a:gradFill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" name="Graphic 40" descr="Newspaper outline">
              <a:extLst>
                <a:ext uri="{FF2B5EF4-FFF2-40B4-BE49-F238E27FC236}">
                  <a16:creationId xmlns:a16="http://schemas.microsoft.com/office/drawing/2014/main" id="{7F9E50B3-1EC2-3C12-59C4-7A121676D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8383" y="3809489"/>
              <a:ext cx="1006971" cy="100697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2C723E-7E28-6D08-3894-60E52DE16F10}"/>
              </a:ext>
            </a:extLst>
          </p:cNvPr>
          <p:cNvGrpSpPr/>
          <p:nvPr/>
        </p:nvGrpSpPr>
        <p:grpSpPr>
          <a:xfrm>
            <a:off x="8732636" y="2814952"/>
            <a:ext cx="2378744" cy="909239"/>
            <a:chOff x="6222496" y="2913992"/>
            <a:chExt cx="2378744" cy="909239"/>
          </a:xfrm>
        </p:grpSpPr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B9C74E97-31D0-F72B-6887-D0995E10A699}"/>
                </a:ext>
              </a:extLst>
            </p:cNvPr>
            <p:cNvSpPr/>
            <p:nvPr/>
          </p:nvSpPr>
          <p:spPr>
            <a:xfrm>
              <a:off x="6222496" y="2913992"/>
              <a:ext cx="2378744" cy="909239"/>
            </a:xfrm>
            <a:custGeom>
              <a:avLst/>
              <a:gdLst>
                <a:gd name="connsiteX0" fmla="*/ 3685266 w 4158112"/>
                <a:gd name="connsiteY0" fmla="*/ 0 h 2050111"/>
                <a:gd name="connsiteX1" fmla="*/ 4158112 w 4158112"/>
                <a:gd name="connsiteY1" fmla="*/ 1891384 h 2050111"/>
                <a:gd name="connsiteX2" fmla="*/ 4158111 w 4158112"/>
                <a:gd name="connsiteY2" fmla="*/ 1891384 h 2050111"/>
                <a:gd name="connsiteX3" fmla="*/ 4158111 w 4158112"/>
                <a:gd name="connsiteY3" fmla="*/ 1910541 h 2050111"/>
                <a:gd name="connsiteX4" fmla="*/ 4018541 w 4158112"/>
                <a:gd name="connsiteY4" fmla="*/ 2050111 h 2050111"/>
                <a:gd name="connsiteX5" fmla="*/ 139570 w 4158112"/>
                <a:gd name="connsiteY5" fmla="*/ 2050111 h 2050111"/>
                <a:gd name="connsiteX6" fmla="*/ 0 w 4158112"/>
                <a:gd name="connsiteY6" fmla="*/ 1910541 h 2050111"/>
                <a:gd name="connsiteX7" fmla="*/ 0 w 4158112"/>
                <a:gd name="connsiteY7" fmla="*/ 1891384 h 2050111"/>
                <a:gd name="connsiteX8" fmla="*/ 472846 w 4158112"/>
                <a:gd name="connsiteY8" fmla="*/ 0 h 2050111"/>
                <a:gd name="connsiteX9" fmla="*/ 494399 w 4158112"/>
                <a:gd name="connsiteY9" fmla="*/ 41117 h 2050111"/>
                <a:gd name="connsiteX10" fmla="*/ 571130 w 4158112"/>
                <a:gd name="connsiteY10" fmla="*/ 81996 h 2050111"/>
                <a:gd name="connsiteX11" fmla="*/ 3586982 w 4158112"/>
                <a:gd name="connsiteY11" fmla="*/ 81996 h 2050111"/>
                <a:gd name="connsiteX12" fmla="*/ 3663713 w 4158112"/>
                <a:gd name="connsiteY12" fmla="*/ 41117 h 205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8112" h="2050111">
                  <a:moveTo>
                    <a:pt x="3685266" y="0"/>
                  </a:moveTo>
                  <a:lnTo>
                    <a:pt x="4158112" y="1891384"/>
                  </a:lnTo>
                  <a:lnTo>
                    <a:pt x="4158111" y="1891384"/>
                  </a:lnTo>
                  <a:lnTo>
                    <a:pt x="4158111" y="1910541"/>
                  </a:lnTo>
                  <a:cubicBezTo>
                    <a:pt x="4158111" y="1987623"/>
                    <a:pt x="4095623" y="2050111"/>
                    <a:pt x="4018541" y="2050111"/>
                  </a:cubicBezTo>
                  <a:lnTo>
                    <a:pt x="139570" y="2050111"/>
                  </a:lnTo>
                  <a:cubicBezTo>
                    <a:pt x="62488" y="2050111"/>
                    <a:pt x="0" y="1987623"/>
                    <a:pt x="0" y="1910541"/>
                  </a:cubicBezTo>
                  <a:lnTo>
                    <a:pt x="0" y="1891384"/>
                  </a:lnTo>
                  <a:lnTo>
                    <a:pt x="472846" y="0"/>
                  </a:lnTo>
                  <a:lnTo>
                    <a:pt x="494399" y="41117"/>
                  </a:lnTo>
                  <a:cubicBezTo>
                    <a:pt x="514037" y="66374"/>
                    <a:pt x="541165" y="81996"/>
                    <a:pt x="571130" y="81996"/>
                  </a:cubicBezTo>
                  <a:lnTo>
                    <a:pt x="3586982" y="81996"/>
                  </a:lnTo>
                  <a:cubicBezTo>
                    <a:pt x="3616947" y="81996"/>
                    <a:pt x="3644076" y="66374"/>
                    <a:pt x="3663713" y="41117"/>
                  </a:cubicBezTo>
                  <a:close/>
                </a:path>
              </a:pathLst>
            </a:custGeom>
            <a:gradFill>
              <a:gsLst>
                <a:gs pos="0">
                  <a:srgbClr val="F9D988"/>
                </a:gs>
                <a:gs pos="40000">
                  <a:srgbClr val="F6C55E"/>
                </a:gs>
                <a:gs pos="69000">
                  <a:srgbClr val="C5AC69"/>
                </a:gs>
                <a:gs pos="100000">
                  <a:srgbClr val="AD893E"/>
                </a:gs>
              </a:gsLst>
              <a:lin ang="2700000" scaled="1"/>
            </a:gradFill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Graphic 36" descr="Lightbulb and gear outline">
              <a:extLst>
                <a:ext uri="{FF2B5EF4-FFF2-40B4-BE49-F238E27FC236}">
                  <a16:creationId xmlns:a16="http://schemas.microsoft.com/office/drawing/2014/main" id="{A8B44FA8-91DE-6ED0-9238-18808309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42044" y="3033301"/>
              <a:ext cx="739649" cy="739649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00A317-4CC8-1796-75B0-A4BD85CEFCA1}"/>
              </a:ext>
            </a:extLst>
          </p:cNvPr>
          <p:cNvSpPr/>
          <p:nvPr/>
        </p:nvSpPr>
        <p:spPr>
          <a:xfrm>
            <a:off x="-172611" y="141686"/>
            <a:ext cx="3085784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Data to Wisdom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97FAFCC-EEC5-DF2A-342B-11CC10F5BB1E}"/>
              </a:ext>
            </a:extLst>
          </p:cNvPr>
          <p:cNvGrpSpPr/>
          <p:nvPr/>
        </p:nvGrpSpPr>
        <p:grpSpPr>
          <a:xfrm>
            <a:off x="8973052" y="2138466"/>
            <a:ext cx="1897912" cy="775288"/>
            <a:chOff x="6462912" y="2237506"/>
            <a:chExt cx="1897912" cy="775288"/>
          </a:xfrm>
        </p:grpSpPr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0433EBFD-D9EC-4B6E-9D77-886FDF0DFB8F}"/>
                </a:ext>
              </a:extLst>
            </p:cNvPr>
            <p:cNvSpPr/>
            <p:nvPr/>
          </p:nvSpPr>
          <p:spPr>
            <a:xfrm>
              <a:off x="6462912" y="2237506"/>
              <a:ext cx="1897912" cy="725448"/>
            </a:xfrm>
            <a:custGeom>
              <a:avLst/>
              <a:gdLst>
                <a:gd name="connsiteX0" fmla="*/ 3685266 w 4158112"/>
                <a:gd name="connsiteY0" fmla="*/ 0 h 2050111"/>
                <a:gd name="connsiteX1" fmla="*/ 4158112 w 4158112"/>
                <a:gd name="connsiteY1" fmla="*/ 1891384 h 2050111"/>
                <a:gd name="connsiteX2" fmla="*/ 4158111 w 4158112"/>
                <a:gd name="connsiteY2" fmla="*/ 1891384 h 2050111"/>
                <a:gd name="connsiteX3" fmla="*/ 4158111 w 4158112"/>
                <a:gd name="connsiteY3" fmla="*/ 1910541 h 2050111"/>
                <a:gd name="connsiteX4" fmla="*/ 4018541 w 4158112"/>
                <a:gd name="connsiteY4" fmla="*/ 2050111 h 2050111"/>
                <a:gd name="connsiteX5" fmla="*/ 139570 w 4158112"/>
                <a:gd name="connsiteY5" fmla="*/ 2050111 h 2050111"/>
                <a:gd name="connsiteX6" fmla="*/ 0 w 4158112"/>
                <a:gd name="connsiteY6" fmla="*/ 1910541 h 2050111"/>
                <a:gd name="connsiteX7" fmla="*/ 0 w 4158112"/>
                <a:gd name="connsiteY7" fmla="*/ 1891384 h 2050111"/>
                <a:gd name="connsiteX8" fmla="*/ 472846 w 4158112"/>
                <a:gd name="connsiteY8" fmla="*/ 0 h 2050111"/>
                <a:gd name="connsiteX9" fmla="*/ 494399 w 4158112"/>
                <a:gd name="connsiteY9" fmla="*/ 41117 h 2050111"/>
                <a:gd name="connsiteX10" fmla="*/ 571130 w 4158112"/>
                <a:gd name="connsiteY10" fmla="*/ 81996 h 2050111"/>
                <a:gd name="connsiteX11" fmla="*/ 3586982 w 4158112"/>
                <a:gd name="connsiteY11" fmla="*/ 81996 h 2050111"/>
                <a:gd name="connsiteX12" fmla="*/ 3663713 w 4158112"/>
                <a:gd name="connsiteY12" fmla="*/ 41117 h 205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8112" h="2050111">
                  <a:moveTo>
                    <a:pt x="3685266" y="0"/>
                  </a:moveTo>
                  <a:lnTo>
                    <a:pt x="4158112" y="1891384"/>
                  </a:lnTo>
                  <a:lnTo>
                    <a:pt x="4158111" y="1891384"/>
                  </a:lnTo>
                  <a:lnTo>
                    <a:pt x="4158111" y="1910541"/>
                  </a:lnTo>
                  <a:cubicBezTo>
                    <a:pt x="4158111" y="1987623"/>
                    <a:pt x="4095623" y="2050111"/>
                    <a:pt x="4018541" y="2050111"/>
                  </a:cubicBezTo>
                  <a:lnTo>
                    <a:pt x="139570" y="2050111"/>
                  </a:lnTo>
                  <a:cubicBezTo>
                    <a:pt x="62488" y="2050111"/>
                    <a:pt x="0" y="1987623"/>
                    <a:pt x="0" y="1910541"/>
                  </a:cubicBezTo>
                  <a:lnTo>
                    <a:pt x="0" y="1891384"/>
                  </a:lnTo>
                  <a:lnTo>
                    <a:pt x="472846" y="0"/>
                  </a:lnTo>
                  <a:lnTo>
                    <a:pt x="494399" y="41117"/>
                  </a:lnTo>
                  <a:cubicBezTo>
                    <a:pt x="514037" y="66374"/>
                    <a:pt x="541165" y="81996"/>
                    <a:pt x="571130" y="81996"/>
                  </a:cubicBezTo>
                  <a:lnTo>
                    <a:pt x="3586982" y="81996"/>
                  </a:lnTo>
                  <a:cubicBezTo>
                    <a:pt x="3616947" y="81996"/>
                    <a:pt x="3644076" y="66374"/>
                    <a:pt x="3663713" y="41117"/>
                  </a:cubicBezTo>
                  <a:close/>
                </a:path>
              </a:pathLst>
            </a:custGeom>
            <a:gradFill>
              <a:gsLst>
                <a:gs pos="0">
                  <a:srgbClr val="B6AA9E"/>
                </a:gs>
                <a:gs pos="40000">
                  <a:srgbClr val="AFA397"/>
                </a:gs>
                <a:gs pos="69000">
                  <a:srgbClr val="9B8879"/>
                </a:gs>
                <a:gs pos="100000">
                  <a:srgbClr val="958373"/>
                </a:gs>
              </a:gsLst>
              <a:lin ang="2700000" scaled="1"/>
            </a:gradFill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Graphic 34" descr="Brain outline">
              <a:extLst>
                <a:ext uri="{FF2B5EF4-FFF2-40B4-BE49-F238E27FC236}">
                  <a16:creationId xmlns:a16="http://schemas.microsoft.com/office/drawing/2014/main" id="{22D66CE4-DF0E-EFFC-214E-F58D5D18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2044" y="2273145"/>
              <a:ext cx="739649" cy="73964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A8CFC8-AFC3-2D6F-CF70-0DAEA73E6F12}"/>
              </a:ext>
            </a:extLst>
          </p:cNvPr>
          <p:cNvGrpSpPr/>
          <p:nvPr/>
        </p:nvGrpSpPr>
        <p:grpSpPr>
          <a:xfrm>
            <a:off x="9156705" y="1480185"/>
            <a:ext cx="1530607" cy="725448"/>
            <a:chOff x="6646565" y="1579225"/>
            <a:chExt cx="1530607" cy="725448"/>
          </a:xfrm>
        </p:grpSpPr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A848832E-3EC1-29BD-DB5F-53C44CFCB55F}"/>
                </a:ext>
              </a:extLst>
            </p:cNvPr>
            <p:cNvSpPr/>
            <p:nvPr/>
          </p:nvSpPr>
          <p:spPr>
            <a:xfrm>
              <a:off x="6646565" y="1579225"/>
              <a:ext cx="1530607" cy="725448"/>
            </a:xfrm>
            <a:custGeom>
              <a:avLst/>
              <a:gdLst>
                <a:gd name="connsiteX0" fmla="*/ 277303 w 1190938"/>
                <a:gd name="connsiteY0" fmla="*/ 0 h 564458"/>
                <a:gd name="connsiteX1" fmla="*/ 913637 w 1190938"/>
                <a:gd name="connsiteY1" fmla="*/ 0 h 564458"/>
                <a:gd name="connsiteX2" fmla="*/ 1052714 w 1190938"/>
                <a:gd name="connsiteY2" fmla="*/ 99189 h 564458"/>
                <a:gd name="connsiteX3" fmla="*/ 1054797 w 1190938"/>
                <a:gd name="connsiteY3" fmla="*/ 110293 h 564458"/>
                <a:gd name="connsiteX4" fmla="*/ 1055509 w 1190938"/>
                <a:gd name="connsiteY4" fmla="*/ 109241 h 564458"/>
                <a:gd name="connsiteX5" fmla="*/ 1190938 w 1190938"/>
                <a:gd name="connsiteY5" fmla="*/ 529214 h 564458"/>
                <a:gd name="connsiteX6" fmla="*/ 1190938 w 1190938"/>
                <a:gd name="connsiteY6" fmla="*/ 533467 h 564458"/>
                <a:gd name="connsiteX7" fmla="*/ 1150963 w 1190938"/>
                <a:gd name="connsiteY7" fmla="*/ 564458 h 564458"/>
                <a:gd name="connsiteX8" fmla="*/ 39975 w 1190938"/>
                <a:gd name="connsiteY8" fmla="*/ 564458 h 564458"/>
                <a:gd name="connsiteX9" fmla="*/ 0 w 1190938"/>
                <a:gd name="connsiteY9" fmla="*/ 533467 h 564458"/>
                <a:gd name="connsiteX10" fmla="*/ 0 w 1190938"/>
                <a:gd name="connsiteY10" fmla="*/ 529214 h 564458"/>
                <a:gd name="connsiteX11" fmla="*/ 135430 w 1190938"/>
                <a:gd name="connsiteY11" fmla="*/ 109241 h 564458"/>
                <a:gd name="connsiteX12" fmla="*/ 136142 w 1190938"/>
                <a:gd name="connsiteY12" fmla="*/ 110295 h 564458"/>
                <a:gd name="connsiteX13" fmla="*/ 138226 w 1190938"/>
                <a:gd name="connsiteY13" fmla="*/ 99189 h 564458"/>
                <a:gd name="connsiteX14" fmla="*/ 277303 w 1190938"/>
                <a:gd name="connsiteY14" fmla="*/ 0 h 5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0938" h="564458">
                  <a:moveTo>
                    <a:pt x="277303" y="0"/>
                  </a:moveTo>
                  <a:lnTo>
                    <a:pt x="913637" y="0"/>
                  </a:lnTo>
                  <a:cubicBezTo>
                    <a:pt x="976152" y="0"/>
                    <a:pt x="1029798" y="40898"/>
                    <a:pt x="1052714" y="99189"/>
                  </a:cubicBezTo>
                  <a:lnTo>
                    <a:pt x="1054797" y="110293"/>
                  </a:lnTo>
                  <a:lnTo>
                    <a:pt x="1055509" y="109241"/>
                  </a:lnTo>
                  <a:lnTo>
                    <a:pt x="1190938" y="529214"/>
                  </a:lnTo>
                  <a:lnTo>
                    <a:pt x="1190938" y="533467"/>
                  </a:lnTo>
                  <a:cubicBezTo>
                    <a:pt x="1190938" y="550583"/>
                    <a:pt x="1173041" y="564458"/>
                    <a:pt x="1150963" y="564458"/>
                  </a:cubicBezTo>
                  <a:lnTo>
                    <a:pt x="39975" y="564458"/>
                  </a:lnTo>
                  <a:cubicBezTo>
                    <a:pt x="17898" y="564458"/>
                    <a:pt x="0" y="550583"/>
                    <a:pt x="0" y="533467"/>
                  </a:cubicBezTo>
                  <a:lnTo>
                    <a:pt x="0" y="529214"/>
                  </a:lnTo>
                  <a:lnTo>
                    <a:pt x="135430" y="109241"/>
                  </a:lnTo>
                  <a:lnTo>
                    <a:pt x="136142" y="110295"/>
                  </a:lnTo>
                  <a:lnTo>
                    <a:pt x="138226" y="99189"/>
                  </a:lnTo>
                  <a:cubicBezTo>
                    <a:pt x="161142" y="40898"/>
                    <a:pt x="214788" y="0"/>
                    <a:pt x="277303" y="0"/>
                  </a:cubicBezTo>
                  <a:close/>
                </a:path>
              </a:pathLst>
            </a:custGeom>
            <a:gradFill>
              <a:gsLst>
                <a:gs pos="0">
                  <a:srgbClr val="A5B9C0"/>
                </a:gs>
                <a:gs pos="40000">
                  <a:srgbClr val="A1BABF"/>
                </a:gs>
                <a:gs pos="69000">
                  <a:srgbClr val="7F9298"/>
                </a:gs>
                <a:gs pos="100000">
                  <a:srgbClr val="6B787E"/>
                </a:gs>
              </a:gsLst>
              <a:lin ang="2700000" scaled="1"/>
            </a:gradFill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Pointed Hat outline">
              <a:extLst>
                <a:ext uri="{FF2B5EF4-FFF2-40B4-BE49-F238E27FC236}">
                  <a16:creationId xmlns:a16="http://schemas.microsoft.com/office/drawing/2014/main" id="{147BF964-B56D-110E-21FD-516585EF7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85198" y="1599904"/>
              <a:ext cx="653340" cy="65334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F3D4022-307C-9801-A672-2B8F7B82F321}"/>
              </a:ext>
            </a:extLst>
          </p:cNvPr>
          <p:cNvSpPr txBox="1"/>
          <p:nvPr/>
        </p:nvSpPr>
        <p:spPr>
          <a:xfrm>
            <a:off x="7801070" y="1725335"/>
            <a:ext cx="133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WISDOM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02E65-4B23-1B9A-668A-631F20070D27}"/>
              </a:ext>
            </a:extLst>
          </p:cNvPr>
          <p:cNvSpPr txBox="1"/>
          <p:nvPr/>
        </p:nvSpPr>
        <p:spPr>
          <a:xfrm>
            <a:off x="7607554" y="2299299"/>
            <a:ext cx="133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INSIGHT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095F8-D68E-77E3-2BB5-A0125BC4C0C0}"/>
              </a:ext>
            </a:extLst>
          </p:cNvPr>
          <p:cNvSpPr txBox="1"/>
          <p:nvPr/>
        </p:nvSpPr>
        <p:spPr>
          <a:xfrm>
            <a:off x="7018378" y="3151905"/>
            <a:ext cx="167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KNOWLEDGE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8F511E-E3D4-6821-7EF1-E7A1140B9B37}"/>
              </a:ext>
            </a:extLst>
          </p:cNvPr>
          <p:cNvSpPr txBox="1"/>
          <p:nvPr/>
        </p:nvSpPr>
        <p:spPr>
          <a:xfrm>
            <a:off x="6531475" y="3983298"/>
            <a:ext cx="1897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INFORMATION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FDE88D-DA32-83DF-1881-CC3D99B664B1}"/>
              </a:ext>
            </a:extLst>
          </p:cNvPr>
          <p:cNvSpPr txBox="1"/>
          <p:nvPr/>
        </p:nvSpPr>
        <p:spPr>
          <a:xfrm>
            <a:off x="7175628" y="5110700"/>
            <a:ext cx="89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30192AE-3B75-2612-5F20-F1D237B65E5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" r="40154"/>
          <a:stretch/>
        </p:blipFill>
        <p:spPr>
          <a:xfrm>
            <a:off x="188026" y="3254830"/>
            <a:ext cx="3904702" cy="3074984"/>
          </a:xfrm>
          <a:prstGeom prst="rect">
            <a:avLst/>
          </a:prstGeom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EB8FC6-787D-443A-1FA2-E21A98AFE4B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9825"/>
          <a:stretch/>
        </p:blipFill>
        <p:spPr>
          <a:xfrm>
            <a:off x="4086173" y="3254830"/>
            <a:ext cx="2621308" cy="3074984"/>
          </a:xfrm>
          <a:prstGeom prst="rect">
            <a:avLst/>
          </a:prstGeom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3F3286C-D558-1FDF-EDAC-9C0A97BF0F66}"/>
              </a:ext>
            </a:extLst>
          </p:cNvPr>
          <p:cNvSpPr txBox="1"/>
          <p:nvPr/>
        </p:nvSpPr>
        <p:spPr>
          <a:xfrm>
            <a:off x="137542" y="6319842"/>
            <a:ext cx="2689692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hlinkClick r:id="rId14"/>
              </a:rPr>
              <a:t>https://www.netpresenter.com/</a:t>
            </a:r>
            <a:r>
              <a:rPr lang="en-GB" sz="1200" dirty="0"/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E558F7-3E79-7F6D-2E8D-F41A2B1EF262}"/>
              </a:ext>
            </a:extLst>
          </p:cNvPr>
          <p:cNvSpPr/>
          <p:nvPr/>
        </p:nvSpPr>
        <p:spPr>
          <a:xfrm>
            <a:off x="204716" y="3256939"/>
            <a:ext cx="1294140" cy="3071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EC373D9-2751-E3D2-1905-931D20F9FF80}"/>
              </a:ext>
            </a:extLst>
          </p:cNvPr>
          <p:cNvSpPr/>
          <p:nvPr/>
        </p:nvSpPr>
        <p:spPr>
          <a:xfrm>
            <a:off x="1493783" y="3260687"/>
            <a:ext cx="1307295" cy="3071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AAC4093-3CB4-8EF4-29B4-EB6F994370F1}"/>
              </a:ext>
            </a:extLst>
          </p:cNvPr>
          <p:cNvSpPr/>
          <p:nvPr/>
        </p:nvSpPr>
        <p:spPr>
          <a:xfrm>
            <a:off x="2796005" y="3256939"/>
            <a:ext cx="1299676" cy="3074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65DF3E-00AE-57FF-430F-89D176A5DC44}"/>
              </a:ext>
            </a:extLst>
          </p:cNvPr>
          <p:cNvSpPr/>
          <p:nvPr/>
        </p:nvSpPr>
        <p:spPr>
          <a:xfrm>
            <a:off x="4090608" y="3221949"/>
            <a:ext cx="1303266" cy="310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BF62285-2017-968C-B138-74D7F28CB18F}"/>
              </a:ext>
            </a:extLst>
          </p:cNvPr>
          <p:cNvSpPr/>
          <p:nvPr/>
        </p:nvSpPr>
        <p:spPr>
          <a:xfrm>
            <a:off x="5388801" y="3227242"/>
            <a:ext cx="1295858" cy="3102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302BF592-6221-434D-B784-8BC624B94510}"/>
              </a:ext>
            </a:extLst>
          </p:cNvPr>
          <p:cNvSpPr/>
          <p:nvPr/>
        </p:nvSpPr>
        <p:spPr>
          <a:xfrm>
            <a:off x="137542" y="6384829"/>
            <a:ext cx="2167431" cy="18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497E6-B10E-9E41-C255-06149274CF7A}"/>
              </a:ext>
            </a:extLst>
          </p:cNvPr>
          <p:cNvSpPr txBox="1"/>
          <p:nvPr/>
        </p:nvSpPr>
        <p:spPr>
          <a:xfrm>
            <a:off x="248663" y="2535136"/>
            <a:ext cx="3509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“We are drowning in a sea of data </a:t>
            </a:r>
          </a:p>
          <a:p>
            <a:r>
              <a:rPr lang="en-GB" sz="1600" dirty="0"/>
              <a:t>and starving for knowledge”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A6C9B6-87EA-15D0-95A5-26572FD8DE9C}"/>
              </a:ext>
            </a:extLst>
          </p:cNvPr>
          <p:cNvGrpSpPr/>
          <p:nvPr/>
        </p:nvGrpSpPr>
        <p:grpSpPr>
          <a:xfrm>
            <a:off x="97449" y="753695"/>
            <a:ext cx="4255929" cy="1772415"/>
            <a:chOff x="187998" y="769393"/>
            <a:chExt cx="4255929" cy="1772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3BE0F4-D62C-5C74-98C3-E67D047AEC51}"/>
                </a:ext>
              </a:extLst>
            </p:cNvPr>
            <p:cNvGrpSpPr/>
            <p:nvPr/>
          </p:nvGrpSpPr>
          <p:grpSpPr>
            <a:xfrm>
              <a:off x="272694" y="769393"/>
              <a:ext cx="4171233" cy="1491536"/>
              <a:chOff x="272694" y="769393"/>
              <a:chExt cx="4171233" cy="14915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A99F764-EB59-4956-7C50-C690A89C9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r="52687"/>
              <a:stretch/>
            </p:blipFill>
            <p:spPr>
              <a:xfrm>
                <a:off x="272694" y="769885"/>
                <a:ext cx="2422882" cy="14910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F5DBC1-0ABE-9B34-C1A6-B70BC600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l="65846"/>
              <a:stretch/>
            </p:blipFill>
            <p:spPr>
              <a:xfrm>
                <a:off x="2694892" y="769393"/>
                <a:ext cx="1749035" cy="1491044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744D25-4F6A-F8E6-6A17-A0412C153041}"/>
                </a:ext>
              </a:extLst>
            </p:cNvPr>
            <p:cNvSpPr txBox="1"/>
            <p:nvPr/>
          </p:nvSpPr>
          <p:spPr>
            <a:xfrm>
              <a:off x="187998" y="2264809"/>
              <a:ext cx="38498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16"/>
                </a:rPr>
                <a:t>https://www.nature.com/articles/d41586-021-02480-z</a:t>
              </a:r>
              <a:r>
                <a:rPr lang="en-GB" sz="1200" dirty="0"/>
                <a:t> 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B1211-EA27-2D30-C077-8D80F60196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C65D98-3950-8483-13CE-A6DDEC487518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9DA87-726C-6234-5AB7-B0AB5C36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EEA3B7-FA11-146B-2B5F-1965D1FB1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B6075A-3898-58A4-4EBA-DF90C3DC5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B72541-3282-8CF5-075C-996CDE307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F1FB97-E2C2-2F9F-C8DA-8F312A5C50CE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CC0BF1D-040B-3CB5-9DC3-4BE8FD38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4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63" grpId="0" animBg="1"/>
      <p:bldP spid="1024" grpId="0" animBg="1"/>
      <p:bldP spid="1025" grpId="0" animBg="1"/>
      <p:bldP spid="1027" grpId="0" animBg="1"/>
      <p:bldP spid="1029" grpId="0" animBg="1"/>
      <p:bldP spid="1030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B61B4-4BB7-B81F-414F-3958357B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report&#10;&#10;Description automatically generated">
            <a:extLst>
              <a:ext uri="{FF2B5EF4-FFF2-40B4-BE49-F238E27FC236}">
                <a16:creationId xmlns:a16="http://schemas.microsoft.com/office/drawing/2014/main" id="{81B61013-5A04-3662-38B1-39808EF5F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12592"/>
          <a:stretch/>
        </p:blipFill>
        <p:spPr>
          <a:xfrm>
            <a:off x="4860000" y="2134637"/>
            <a:ext cx="6196166" cy="41890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8660E-DF05-2692-5222-73FF14EE26CE}"/>
              </a:ext>
            </a:extLst>
          </p:cNvPr>
          <p:cNvSpPr txBox="1"/>
          <p:nvPr/>
        </p:nvSpPr>
        <p:spPr>
          <a:xfrm>
            <a:off x="201841" y="1187275"/>
            <a:ext cx="391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Abadi" panose="020B0604020104020204" pitchFamily="34" charset="0"/>
              </a:rPr>
              <a:t>Central Dogma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9A64D-2CB7-B687-9294-201DDABC6A5E}"/>
              </a:ext>
            </a:extLst>
          </p:cNvPr>
          <p:cNvSpPr txBox="1"/>
          <p:nvPr/>
        </p:nvSpPr>
        <p:spPr>
          <a:xfrm>
            <a:off x="4786654" y="6322770"/>
            <a:ext cx="4908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6"/>
              </a:rPr>
              <a:t>https://ourworldindata.org/how-many-species-are-there</a:t>
            </a:r>
            <a:r>
              <a:rPr lang="en-GB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8EA64-674E-B1D8-1825-CC24B017C960}"/>
              </a:ext>
            </a:extLst>
          </p:cNvPr>
          <p:cNvSpPr txBox="1"/>
          <p:nvPr/>
        </p:nvSpPr>
        <p:spPr>
          <a:xfrm>
            <a:off x="1403542" y="5710439"/>
            <a:ext cx="195762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Phenotypes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AE08E56-FC0A-B2CA-9C9C-832189C4CAEF}"/>
              </a:ext>
            </a:extLst>
          </p:cNvPr>
          <p:cNvSpPr/>
          <p:nvPr/>
        </p:nvSpPr>
        <p:spPr>
          <a:xfrm>
            <a:off x="-172611" y="141686"/>
            <a:ext cx="3687335" cy="452582"/>
          </a:xfrm>
          <a:prstGeom prst="roundRect">
            <a:avLst>
              <a:gd name="adj" fmla="val 35408"/>
            </a:avLst>
          </a:prstGeom>
          <a:gradFill flip="none" rotWithShape="1">
            <a:gsLst>
              <a:gs pos="11000">
                <a:srgbClr val="BF2F38">
                  <a:lumMod val="50000"/>
                  <a:lumOff val="50000"/>
                </a:srgbClr>
              </a:gs>
              <a:gs pos="75000">
                <a:srgbClr val="C12F3A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Unity in the Diversity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3CC139-E2A3-26FA-B72D-74F7E64E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9943" y="58240"/>
            <a:ext cx="929113" cy="1023499"/>
          </a:xfrm>
          <a:prstGeom prst="rect">
            <a:avLst/>
          </a:prstGeom>
        </p:spPr>
      </p:pic>
      <p:pic>
        <p:nvPicPr>
          <p:cNvPr id="5" name="Online Media 4" title="Essentials in Molecular Biology">
            <a:hlinkClick r:id="" action="ppaction://media"/>
            <a:extLst>
              <a:ext uri="{FF2B5EF4-FFF2-40B4-BE49-F238E27FC236}">
                <a16:creationId xmlns:a16="http://schemas.microsoft.com/office/drawing/2014/main" id="{E00F24C9-1785-438B-C911-6FCAF0445050}"/>
              </a:ext>
            </a:extLst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859999" y="324000"/>
            <a:ext cx="3060000" cy="1726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Online Media 1" title="Essentials in Cell Biology">
            <a:hlinkClick r:id="" action="ppaction://media"/>
            <a:extLst>
              <a:ext uri="{FF2B5EF4-FFF2-40B4-BE49-F238E27FC236}">
                <a16:creationId xmlns:a16="http://schemas.microsoft.com/office/drawing/2014/main" id="{AE0DB8A2-1052-70FF-D222-66C6E37463F2}"/>
              </a:ext>
            </a:extLst>
          </p:cNvPr>
          <p:cNvPicPr preferRelativeResize="0">
            <a:picLocks noRo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7992000" y="324000"/>
            <a:ext cx="3060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diagram of dna sequence&#10;&#10;Description automatically generated">
            <a:extLst>
              <a:ext uri="{FF2B5EF4-FFF2-40B4-BE49-F238E27FC236}">
                <a16:creationId xmlns:a16="http://schemas.microsoft.com/office/drawing/2014/main" id="{A05B7F31-2F19-ABAA-F369-4FDC21C60E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2128" r="17681" b="5976"/>
          <a:stretch/>
        </p:blipFill>
        <p:spPr>
          <a:xfrm>
            <a:off x="285807" y="1880225"/>
            <a:ext cx="4361026" cy="34307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E7ACA9-3DF5-DF46-C220-DE9966984A39}"/>
              </a:ext>
            </a:extLst>
          </p:cNvPr>
          <p:cNvGrpSpPr/>
          <p:nvPr/>
        </p:nvGrpSpPr>
        <p:grpSpPr>
          <a:xfrm>
            <a:off x="5812257" y="4310892"/>
            <a:ext cx="6260453" cy="2447823"/>
            <a:chOff x="5793207" y="4298192"/>
            <a:chExt cx="6260453" cy="24478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A1CF70-E309-A1D5-8522-436B8FC00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207" y="6725907"/>
              <a:ext cx="6194839" cy="6891"/>
            </a:xfrm>
            <a:prstGeom prst="line">
              <a:avLst/>
            </a:prstGeom>
            <a:ln w="44450">
              <a:solidFill>
                <a:schemeClr val="tx1"/>
              </a:solidFill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0E49B34-E414-3288-6F88-D8686646B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260" y="6617000"/>
              <a:ext cx="5450284" cy="11642"/>
            </a:xfrm>
            <a:prstGeom prst="line">
              <a:avLst/>
            </a:prstGeom>
            <a:ln w="31750">
              <a:solidFill>
                <a:schemeClr val="tx1"/>
              </a:solidFill>
              <a:head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63422F-46FF-95A4-5BFB-1BCEB6E40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108" y="4453665"/>
              <a:ext cx="0" cy="2292350"/>
            </a:xfrm>
            <a:prstGeom prst="line">
              <a:avLst/>
            </a:prstGeom>
            <a:ln w="47625">
              <a:solidFill>
                <a:schemeClr val="tx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1F654E-7B5C-B976-E6B0-BC951FA8A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53659" y="4298192"/>
              <a:ext cx="1" cy="2330450"/>
            </a:xfrm>
            <a:prstGeom prst="line">
              <a:avLst/>
            </a:prstGeom>
            <a:ln w="31750">
              <a:solidFill>
                <a:schemeClr val="tx1"/>
              </a:solidFill>
              <a:headEnd w="lg" len="lg"/>
              <a:tailEnd type="diamond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FCBD6B-F696-B1F5-A141-499639140DE9}"/>
              </a:ext>
            </a:extLst>
          </p:cNvPr>
          <p:cNvSpPr txBox="1"/>
          <p:nvPr/>
        </p:nvSpPr>
        <p:spPr>
          <a:xfrm>
            <a:off x="683" y="6596934"/>
            <a:ext cx="55428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in Action: A Dive into </a:t>
            </a:r>
            <a:r>
              <a:rPr lang="en-GB" sz="1100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RNASeq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en-GB" sz="11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 Heshmat Borhani | Jan 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21BD43-FC5E-DDEA-1534-58A812A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6617-E347-4136-9799-0CFF27ADBAF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0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7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" val="1961264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0)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6)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6)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6)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6)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6)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6)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6)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6)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6)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6)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0)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6)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6)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6)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6)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6)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6)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6)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6)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6)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6)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0)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7)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7)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7)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7)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7)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8)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8)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8)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8)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8)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0)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8)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8)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8)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8)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8)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8)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8)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8)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8)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8)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0)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8)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8)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9)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9)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9)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9)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9)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9)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9)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9)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0)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9)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9)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9)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9)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9)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9)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9)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9)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9)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9)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0)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0)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0)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0)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0)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0)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0)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0)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0)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0)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0)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0)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0)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0)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0)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0)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0)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1)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1)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1)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1)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1)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0)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1)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1)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1)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1)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1)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1)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1)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1)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1)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1)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0)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1)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1)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2)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2)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2)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2)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2)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2)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2)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2)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LIDE" val="join_instructions_tit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0)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2)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2)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3)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3)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3)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3)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3)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3)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3)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3)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0)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3)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3)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3)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3)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3)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3)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3)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3)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3)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4)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0)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4)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4)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4)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4)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4)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4)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4)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4)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4)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4)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0)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4)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4)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4)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4)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4)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5)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5)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5)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5)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5)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0)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5)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5)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5)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5)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5)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5)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5)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5)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5)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6)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0)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6)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6)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6)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6)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6)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6)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6)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6)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6)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6)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)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6)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6)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6)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6)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6)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6)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7)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7)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7)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7)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)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7)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7)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7)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7)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7)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7)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7)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7)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7)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7)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)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7)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8)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8)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8)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8)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8)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8)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8)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8)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8)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)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8)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8)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8)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8)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8)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8)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8)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9)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9)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9)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)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9)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9)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9)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9)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9)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9)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9)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9)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9)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9)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)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9)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0)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0)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0)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0)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0)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20)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0)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0)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0)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)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0)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0)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0)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0)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0)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0)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0)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0)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0)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0)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)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1)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1)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1)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1)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1)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1)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1)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1)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1)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1)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)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2)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2)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2)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2)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2)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2)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2)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2)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2)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2)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)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2)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2)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2)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2)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2)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2)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2)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2)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2)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2)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)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3)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3)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3)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3)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3)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3)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3)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3)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3)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3)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)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4)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4)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4)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4)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4)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4)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4)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4)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4)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4)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)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4)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4)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4)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4)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4)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4)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4)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4)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4)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4)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)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4)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5)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5)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5)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5)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5)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5)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5)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5)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5)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.TEXT" val="join_instructions_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)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5)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5)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5)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5)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5)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6)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6)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6)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6)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6)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)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6)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6)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6)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6)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6)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6)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6)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6)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6)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7)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)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7)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7)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7)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7)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7)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7)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7)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7)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7)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7)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)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7)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7)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7)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8)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8)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8)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8)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8)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8)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8)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)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8)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8)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8)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8)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8)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8)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8)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8)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8)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584251&quot;,&quot;questionSettings&quot;:{},&quot;alias&quot;:&quot;&quot;,&quot;text&quot;:&quot;Is it statistically valid to compare gene expression between just two individuals, one normal and one mutated, and draw conclusions from that comparison?&quot;,&quot;@type&quot;:&quot;MultipleChoiceQuestion&quot;,&quot;choices&quot;:[{&quot;id&quot;:&quot;17069894&quot;,&quot;alias&quot;:null,&quot;text&quot;:&quot;Yes, if your plan is to make statisticians cry.&quot;,&quot;excludeFromResults&quot;:false,&quot;image&quot;:null,&quot;imageAltText&quot;:null,&quot;isCorrectAnswer&quot;:false},{&quot;id&quot;:&quot;17069895&quot;,&quot;alias&quot;:null,&quot;text&quot;:&quot;No, science isn’t a game of \&quot;spot the difference\&quot;.&quot;,&quot;excludeFromResults&quot;:false,&quot;image&quot;:null,&quot;imageAltText&quot;:null,&quot;isCorrectAnswer&quot;:false}],&quot;resultFormat&quot;:&quot;%&quot;,&quot;minNumberSelections&quot;:1,&quot;maxNumberSelections&quot;:1,&quot;image&quot;:null,&quot;resultDisplayType&quot;:&quot;default&quot;}"/>
  <p:tag name="VEVOX.ORIGIN.SESSION.ID" val="700697"/>
  <p:tag name="VEVOX.ORIGIN.QUESTION.ID" val="4584251"/>
  <p:tag name="VEVOX.QUESTIONSLIDEID" val="603#2913250757/962673153"/>
  <p:tag name="VEVOX.SLIDEFORMAT.VERSION" val="1.0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)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Is it statistically valid to compare gene expression between just two individuals, one normal and one mutated, and draw conclusions from that comparison?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5,&quot;top&quot;:5,&quot;width&quot;:160,&quot;height&quot;:30}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70,&quot;top&quot;:7,&quot;width&quot;:190,&quot;height&quot;:30}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500,&quot;top&quot;:8,&quot;width&quot;:190,&quot;height&quot;:30}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)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584251&quot;,&quot;questionSettings&quot;:{},&quot;alias&quot;:&quot;&quot;,&quot;text&quot;:&quot;Is it statistically valid to compare gene expression between just two individuals, one normal and one mutated, and draw conclusions from that comparison?&quot;,&quot;@type&quot;:&quot;MultipleChoiceQuestion&quot;,&quot;choices&quot;:[{&quot;id&quot;:&quot;17069894&quot;,&quot;alias&quot;:null,&quot;text&quot;:&quot;Yes, if your plan is to make statisticians cry.&quot;,&quot;excludeFromResults&quot;:false,&quot;image&quot;:null,&quot;imageAltText&quot;:null,&quot;isCorrectAnswer&quot;:false},{&quot;id&quot;:&quot;17069895&quot;,&quot;alias&quot;:null,&quot;text&quot;:&quot;No, science isn’t a game of \&quot;spot the difference\&quot;.&quot;,&quot;excludeFromResults&quot;:false,&quot;image&quot;:null,&quot;imageAltText&quot;:null,&quot;isCorrectAnswer&quot;:false}],&quot;resultFormat&quot;:&quot;%&quot;,&quot;minNumberSelections&quot;:1,&quot;maxNumberSelections&quot;:1,&quot;image&quot;:null,&quot;resultDisplayType&quot;:&quot;default&quot;}"/>
  <p:tag name="VEVOX.QUESTIONSLIDEID" val="603#2913250757/962673153"/>
  <p:tag name="VEVOX.SLIDEFORMAT.VERSION" val="1.01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Is it statistically valid to compare gene expression between just two individuals, one normal and one mutated, and draw conclusions from that comparison?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)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5,&quot;top&quot;:5,&quot;width&quot;:160,&quot;height&quot;:30}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70,&quot;top&quot;:7,&quot;width&quot;:190,&quot;height&quot;:30}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500,&quot;top&quot;:8,&quot;width&quot;:190,&quot;height&quot;:30}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TITLE" val="TITLE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)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ORDER" val="BORDER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BAR" val="BAR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{&quot;left&quot;:0,&quot;top&quot;:432,&quot;width&quot;:960,&quot;height&quot;:96}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4584233&quot;,&quot;questionSettings&quot;:{},&quot;alias&quot;:&quot;&quot;,&quot;wordCloudQuestion&quot;:true,&quot;resultFormat&quot;:&quot;WORD_CLOUD2&quot;,&quot;text&quot;:&quot;In three words, describe what you found most interesting or valuable in this session.&quot;,&quot;@type&quot;:&quot;OpenTextQuestion&quot;,&quot;correctAnswers&quot;:[],&quot;image&quot;:null}"/>
  <p:tag name="VEVOX.ORIGIN.SESSION.ID" val="700697"/>
  <p:tag name="VEVOX.ORIGIN.QUESTION.ID" val="4584233"/>
  <p:tag name="VEVOX.QUESTIONSLIDEID" val="605#67522716/292193308"/>
  <p:tag name="VEVOX.SLIDEFORMAT.VERSION" val="1.016"/>
  <p:tag name="VEVOX.ACCENTCATCHERS" val="[&quot;6&quot;,&quot;4&quot;,&quot;5&quot;,&quot;7&quot;,&quot;8&quot;,&quot;9&quot;]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In three words, describe what you found most interesting or valuable in this session.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)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5,&quot;top&quot;:5,&quot;width&quot;:160,&quot;height&quot;:30}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{&quot;left&quot;:893,&quot;top&quot;:473,&quot;width&quot;:60,&quot;height&quot;:60}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70,&quot;top&quot;:7,&quot;width&quot;:190,&quot;height&quot;:30}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500,&quot;top&quot;:8,&quot;width&quot;:190,&quot;height&quot;:3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.CHECKERBOARD" val="x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)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NEWWC.CONTENT" val="X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4584233&quot;,&quot;questionSettings&quot;:{},&quot;alias&quot;:&quot;&quot;,&quot;wordCloudQuestion&quot;:true,&quot;resultFormat&quot;:&quot;WORD_CLOUD2&quot;,&quot;text&quot;:&quot;In three words, describe what you found most interesting or valuable in this session.&quot;,&quot;@type&quot;:&quot;OpenTextQuestion&quot;,&quot;correctAnswers&quot;:[],&quot;image&quot;:null}"/>
  <p:tag name="VEVOX.QUESTIONSLIDEID" val="605#67522716/292193308"/>
  <p:tag name="VEVOX.SLIDEFORMAT.VERSION" val="1.016"/>
  <p:tag name="VEVOX.ACCENTCATCHERS" val="[&quot;6&quot;,&quot;4&quot;,&quot;5&quot;,&quot;7&quot;,&quot;8&quot;,&quot;9&quot;]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In three words, describe what you found most interesting or valuable in this session.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NTENT.PLACEHOLDER" val="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NTCOPY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)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{&quot;left&quot;:5,&quot;top&quot;:5,&quot;width&quot;:160,&quot;height&quot;:30}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{&quot;left&quot;:795,&quot;top&quot;:5,&quot;width&quot;:160,&quot;height&quot;:30}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{&quot;left&quot;:13,&quot;top&quot;:20,&quot;width&quot;:14,&quot;height&quot;:10}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{&quot;left&quot;:15,&quot;top&quot;:10,&quot;width&quot;:10,&quot;height&quot;:10}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{&quot;left&quot;:270,&quot;top&quot;:7,&quot;width&quot;:190,&quot;height&quot;:30}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{&quot;left&quot;:500,&quot;top&quot;:8,&quot;width&quot;:190,&quot;height&quot;:30}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NEWWC.CONTENT" val="X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{&quot;left&quot;:0,&quot;top&quot;:432,&quot;width&quot;:960,&quot;height&quot;:9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)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3)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3)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3)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3)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3)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3)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3)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0)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3)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3)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3)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3)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3)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3)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3)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3)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3)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3)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0)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4)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4)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4)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4)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4)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4)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4)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4)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4)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4)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0)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4)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4)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4)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4)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4)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4)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4)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4)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5)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5)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0)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5)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5)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5)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5)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5)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5)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5)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5)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5)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6)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  <wetp:taskpane dockstate="right" visibility="0" width="525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219354E-212A-4FEE-92A1-BEE29FA0D795}">
  <we:reference id="wa104380862" version="3.0.0.0" store="en-GB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8E56D8-7778-4D3C-A5C8-BF98655AA5C2}">
  <we:reference id="wa200004709" version="1.1.0.2" store="en-GB" storeType="OMEX"/>
  <we:alternateReferences>
    <we:reference id="wa200004709" version="1.1.0.2" store="wa200004709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7682</TotalTime>
  <Words>1984</Words>
  <Application>Microsoft Office PowerPoint</Application>
  <PresentationFormat>Widescreen</PresentationFormat>
  <Paragraphs>537</Paragraphs>
  <Slides>35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Abadi</vt:lpstr>
      <vt:lpstr>ADLaM Display</vt:lpstr>
      <vt:lpstr>Amasis MT Pro Black</vt:lpstr>
      <vt:lpstr>Aptos</vt:lpstr>
      <vt:lpstr>Aptos Black</vt:lpstr>
      <vt:lpstr>Aptos Display</vt:lpstr>
      <vt:lpstr>Arial</vt:lpstr>
      <vt:lpstr>Biome Light</vt:lpstr>
      <vt:lpstr>Calibri</vt:lpstr>
      <vt:lpstr>Urdu Typesetting</vt:lpstr>
      <vt:lpstr>Verdana</vt:lpstr>
      <vt:lpstr>Office Theme</vt:lpstr>
      <vt:lpstr>PowerPoint Presentation</vt:lpstr>
      <vt:lpstr>Join the Vevox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it statistically valid to compare gene expression between just two individuals, one normal and one mutated, and draw conclusions from that comparison?</vt:lpstr>
      <vt:lpstr>Is it statistically valid to compare gene expression between just two individuals, one normal and one mutated, and draw conclusions from that comparison?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three words, describe what you found most interesting or valuable in this session.</vt:lpstr>
      <vt:lpstr>In three words, describe what you found most interesting or valuable in this session.</vt:lpstr>
      <vt:lpstr>PowerPoint Presentation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Heshmat Borhani (staff)</dc:creator>
  <cp:lastModifiedBy>Heshmat Borhani (staff)</cp:lastModifiedBy>
  <cp:revision>5</cp:revision>
  <dcterms:created xsi:type="dcterms:W3CDTF">2024-10-07T19:14:54Z</dcterms:created>
  <dcterms:modified xsi:type="dcterms:W3CDTF">2025-01-26T19:15:50Z</dcterms:modified>
</cp:coreProperties>
</file>